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62" r:id="rId2"/>
    <p:sldMasterId id="2147483772" r:id="rId3"/>
  </p:sldMasterIdLst>
  <p:notesMasterIdLst>
    <p:notesMasterId r:id="rId27"/>
  </p:notesMasterIdLst>
  <p:sldIdLst>
    <p:sldId id="257" r:id="rId4"/>
    <p:sldId id="278" r:id="rId5"/>
    <p:sldId id="279" r:id="rId6"/>
    <p:sldId id="256" r:id="rId7"/>
    <p:sldId id="259" r:id="rId8"/>
    <p:sldId id="260" r:id="rId9"/>
    <p:sldId id="281" r:id="rId10"/>
    <p:sldId id="267" r:id="rId11"/>
    <p:sldId id="268" r:id="rId12"/>
    <p:sldId id="269" r:id="rId13"/>
    <p:sldId id="283" r:id="rId14"/>
    <p:sldId id="284" r:id="rId15"/>
    <p:sldId id="270" r:id="rId16"/>
    <p:sldId id="271" r:id="rId17"/>
    <p:sldId id="272" r:id="rId18"/>
    <p:sldId id="286" r:id="rId19"/>
    <p:sldId id="273" r:id="rId20"/>
    <p:sldId id="275" r:id="rId21"/>
    <p:sldId id="274" r:id="rId22"/>
    <p:sldId id="288" r:id="rId23"/>
    <p:sldId id="276" r:id="rId24"/>
    <p:sldId id="277" r:id="rId25"/>
    <p:sldId id="266"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Gill Sans MT" pitchFamily="34" charset="0"/>
        <a:ea typeface="+mn-ea"/>
        <a:cs typeface="+mn-cs"/>
      </a:defRPr>
    </a:lvl1pPr>
    <a:lvl2pPr marL="457200" algn="l" rtl="0" eaLnBrk="0" fontAlgn="base" hangingPunct="0">
      <a:spcBef>
        <a:spcPct val="0"/>
      </a:spcBef>
      <a:spcAft>
        <a:spcPct val="0"/>
      </a:spcAft>
      <a:defRPr kern="1200">
        <a:solidFill>
          <a:schemeClr val="tx1"/>
        </a:solidFill>
        <a:latin typeface="Gill Sans MT" pitchFamily="34" charset="0"/>
        <a:ea typeface="+mn-ea"/>
        <a:cs typeface="+mn-cs"/>
      </a:defRPr>
    </a:lvl2pPr>
    <a:lvl3pPr marL="914400" algn="l" rtl="0" eaLnBrk="0" fontAlgn="base" hangingPunct="0">
      <a:spcBef>
        <a:spcPct val="0"/>
      </a:spcBef>
      <a:spcAft>
        <a:spcPct val="0"/>
      </a:spcAft>
      <a:defRPr kern="1200">
        <a:solidFill>
          <a:schemeClr val="tx1"/>
        </a:solidFill>
        <a:latin typeface="Gill Sans MT" pitchFamily="34" charset="0"/>
        <a:ea typeface="+mn-ea"/>
        <a:cs typeface="+mn-cs"/>
      </a:defRPr>
    </a:lvl3pPr>
    <a:lvl4pPr marL="1371600" algn="l" rtl="0" eaLnBrk="0" fontAlgn="base" hangingPunct="0">
      <a:spcBef>
        <a:spcPct val="0"/>
      </a:spcBef>
      <a:spcAft>
        <a:spcPct val="0"/>
      </a:spcAft>
      <a:defRPr kern="1200">
        <a:solidFill>
          <a:schemeClr val="tx1"/>
        </a:solidFill>
        <a:latin typeface="Gill Sans MT" pitchFamily="34" charset="0"/>
        <a:ea typeface="+mn-ea"/>
        <a:cs typeface="+mn-cs"/>
      </a:defRPr>
    </a:lvl4pPr>
    <a:lvl5pPr marL="1828800" algn="l" rtl="0" eaLnBrk="0" fontAlgn="base" hangingPunct="0">
      <a:spcBef>
        <a:spcPct val="0"/>
      </a:spcBef>
      <a:spcAft>
        <a:spcPct val="0"/>
      </a:spcAft>
      <a:defRPr kern="1200">
        <a:solidFill>
          <a:schemeClr val="tx1"/>
        </a:solidFill>
        <a:latin typeface="Gill Sans MT" pitchFamily="34" charset="0"/>
        <a:ea typeface="+mn-ea"/>
        <a:cs typeface="+mn-cs"/>
      </a:defRPr>
    </a:lvl5pPr>
    <a:lvl6pPr marL="2286000" algn="l" defTabSz="914400" rtl="0" eaLnBrk="1" latinLnBrk="0" hangingPunct="1">
      <a:defRPr kern="1200">
        <a:solidFill>
          <a:schemeClr val="tx1"/>
        </a:solidFill>
        <a:latin typeface="Gill Sans MT" pitchFamily="34" charset="0"/>
        <a:ea typeface="+mn-ea"/>
        <a:cs typeface="+mn-cs"/>
      </a:defRPr>
    </a:lvl6pPr>
    <a:lvl7pPr marL="2743200" algn="l" defTabSz="914400" rtl="0" eaLnBrk="1" latinLnBrk="0" hangingPunct="1">
      <a:defRPr kern="1200">
        <a:solidFill>
          <a:schemeClr val="tx1"/>
        </a:solidFill>
        <a:latin typeface="Gill Sans MT" pitchFamily="34" charset="0"/>
        <a:ea typeface="+mn-ea"/>
        <a:cs typeface="+mn-cs"/>
      </a:defRPr>
    </a:lvl7pPr>
    <a:lvl8pPr marL="3200400" algn="l" defTabSz="914400" rtl="0" eaLnBrk="1" latinLnBrk="0" hangingPunct="1">
      <a:defRPr kern="1200">
        <a:solidFill>
          <a:schemeClr val="tx1"/>
        </a:solidFill>
        <a:latin typeface="Gill Sans MT" pitchFamily="34" charset="0"/>
        <a:ea typeface="+mn-ea"/>
        <a:cs typeface="+mn-cs"/>
      </a:defRPr>
    </a:lvl8pPr>
    <a:lvl9pPr marL="3657600" algn="l" defTabSz="914400" rtl="0" eaLnBrk="1" latinLnBrk="0" hangingPunct="1">
      <a:defRPr kern="1200">
        <a:solidFill>
          <a:schemeClr val="tx1"/>
        </a:solidFill>
        <a:latin typeface="Gill Sans M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4" d="100"/>
          <a:sy n="94" d="100"/>
        </p:scale>
        <p:origin x="108"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bs-Latn-B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982DCBD-C283-4015-8A38-AAA844B3CF3A}" type="datetimeFigureOut">
              <a:rPr lang="bs-Latn-BA"/>
              <a:pPr>
                <a:defRPr/>
              </a:pPr>
              <a:t>11.9.2019</a:t>
            </a:fld>
            <a:endParaRPr lang="bs-Latn-B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bs-Latn-B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bs-Latn-B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bs-Latn-B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8D29988-B0E4-4C8A-80EB-B4984552870C}" type="slidenum">
              <a:rPr lang="bs-Latn-BA"/>
              <a:pPr>
                <a:defRPr/>
              </a:pPr>
              <a:t>‹#›</a:t>
            </a:fld>
            <a:endParaRPr lang="bs-Latn-B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Shape 62"/>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54275" name="Shape 63"/>
          <p:cNvSpPr>
            <a:spLocks noGrp="1"/>
          </p:cNvSpPr>
          <p:nvPr>
            <p:ph type="body" idx="1"/>
          </p:nvPr>
        </p:nvSpPr>
        <p:spPr bwMode="auto">
          <a:noFill/>
        </p:spPr>
        <p:txBody>
          <a:bodyPr wrap="square" lIns="84394" tIns="42186" rIns="84394" bIns="42186" numCol="1" anchor="t" anchorCtr="0" compatLnSpc="1">
            <a:prstTxWarp prst="textNoShape">
              <a:avLst/>
            </a:prstTxWarp>
          </a:bodyPr>
          <a:lstStyle/>
          <a:p>
            <a:pPr eaLnBrk="1" hangingPunct="1">
              <a:spcBef>
                <a:spcPct val="0"/>
              </a:spcBef>
              <a:buSzPct val="25000"/>
            </a:pPr>
            <a:r>
              <a:rPr lang="hr-HR" sz="1100" smtClean="0">
                <a:solidFill>
                  <a:srgbClr val="000000"/>
                </a:solidFill>
                <a:ea typeface="Calibri" pitchFamily="34" charset="0"/>
                <a:cs typeface="Calibri" pitchFamily="34" charset="0"/>
                <a:sym typeface="Calibri" pitchFamily="34" charset="0"/>
              </a:rPr>
              <a:t>Therapeutic indications</a:t>
            </a:r>
          </a:p>
          <a:p>
            <a:pPr eaLnBrk="1" hangingPunct="1">
              <a:spcBef>
                <a:spcPts val="1163"/>
              </a:spcBef>
              <a:buSzPct val="25000"/>
            </a:pPr>
            <a:r>
              <a:rPr lang="hr-HR" sz="1100" smtClean="0">
                <a:solidFill>
                  <a:srgbClr val="000000"/>
                </a:solidFill>
                <a:ea typeface="Calibri" pitchFamily="34" charset="0"/>
                <a:cs typeface="Calibri" pitchFamily="34" charset="0"/>
                <a:sym typeface="Calibri" pitchFamily="34" charset="0"/>
              </a:rPr>
              <a:t>Prevention of venous thromboembolic events (VTE) in adult patients who have undergone elective hip or knee replacement surgery.</a:t>
            </a:r>
          </a:p>
          <a:p>
            <a:pPr eaLnBrk="1" hangingPunct="1">
              <a:spcBef>
                <a:spcPts val="1163"/>
              </a:spcBef>
              <a:buSzPct val="25000"/>
            </a:pPr>
            <a:r>
              <a:rPr lang="hr-HR" sz="1100" smtClean="0">
                <a:solidFill>
                  <a:srgbClr val="000000"/>
                </a:solidFill>
                <a:ea typeface="Calibri" pitchFamily="34" charset="0"/>
                <a:cs typeface="Calibri" pitchFamily="34" charset="0"/>
                <a:sym typeface="Calibri" pitchFamily="34" charset="0"/>
              </a:rPr>
              <a:t>Prevention of stroke and systemic embolism in adult patients with non-valvular atrial fibrillation (NVAF), with one or more risk factors, such as prior stroke or transient ischaemic attack (TIA); age ≥ 75 years; hypertension; diabetes mellitus; symptomatic heart failure (NYHA Class ≥ II).</a:t>
            </a:r>
          </a:p>
          <a:p>
            <a:pPr eaLnBrk="1" hangingPunct="1">
              <a:spcBef>
                <a:spcPts val="1163"/>
              </a:spcBef>
              <a:buSzPct val="25000"/>
            </a:pPr>
            <a:r>
              <a:rPr lang="hr-HR" sz="1100" smtClean="0">
                <a:solidFill>
                  <a:srgbClr val="000000"/>
                </a:solidFill>
                <a:ea typeface="Calibri" pitchFamily="34" charset="0"/>
                <a:cs typeface="Calibri" pitchFamily="34" charset="0"/>
                <a:sym typeface="Calibri" pitchFamily="34" charset="0"/>
              </a:rPr>
              <a:t>Treatment of deep vein thrombosis (DVT) and pulmonary embolism (PE), and prevention of recurrent</a:t>
            </a:r>
          </a:p>
          <a:p>
            <a:pPr eaLnBrk="1" hangingPunct="1">
              <a:spcBef>
                <a:spcPts val="1163"/>
              </a:spcBef>
              <a:spcAft>
                <a:spcPts val="575"/>
              </a:spcAft>
              <a:buSzPct val="25000"/>
            </a:pPr>
            <a:r>
              <a:rPr lang="hr-HR" sz="1100" smtClean="0">
                <a:solidFill>
                  <a:srgbClr val="000000"/>
                </a:solidFill>
                <a:ea typeface="Calibri" pitchFamily="34" charset="0"/>
                <a:cs typeface="Calibri" pitchFamily="34" charset="0"/>
                <a:sym typeface="Calibri" pitchFamily="34" charset="0"/>
              </a:rPr>
              <a:t>DVT and PE in adults (see section 4.4 for haemodynamically unstable PE patients).</a:t>
            </a:r>
          </a:p>
          <a:p>
            <a:pPr eaLnBrk="1" hangingPunct="1">
              <a:spcBef>
                <a:spcPct val="0"/>
              </a:spcBef>
            </a:pPr>
            <a:endParaRPr lang="sr-Latn-CS" sz="1100" smtClean="0">
              <a:solidFill>
                <a:srgbClr val="000000"/>
              </a:solidFill>
              <a:ea typeface="Calibri" pitchFamily="34" charset="0"/>
              <a:cs typeface="Calibri" pitchFamily="34" charset="0"/>
              <a:sym typeface="Calibri" pitchFamily="34" charset="0"/>
            </a:endParaRPr>
          </a:p>
        </p:txBody>
      </p:sp>
      <p:sp>
        <p:nvSpPr>
          <p:cNvPr id="54276" name="Shape 64"/>
          <p:cNvSpPr>
            <a:spLocks noGrp="1"/>
          </p:cNvSpPr>
          <p:nvPr>
            <p:ph type="sldNum" sz="quarter" idx="5"/>
          </p:nvPr>
        </p:nvSpPr>
        <p:spPr bwMode="auto">
          <a:noFill/>
          <a:ln>
            <a:miter lim="800000"/>
            <a:headEnd/>
            <a:tailEnd/>
          </a:ln>
        </p:spPr>
        <p:txBody>
          <a:bodyPr wrap="square" lIns="84394" tIns="42186" rIns="84394" bIns="42186" numCol="1" anchorCtr="0" compatLnSpc="1">
            <a:prstTxWarp prst="textNoShape">
              <a:avLst/>
            </a:prstTxWarp>
          </a:bodyPr>
          <a:lstStyle/>
          <a:p>
            <a:pPr>
              <a:buSzPct val="25000"/>
            </a:pPr>
            <a:fld id="{3D6A6AC2-0B93-4989-ADD2-1B6702545813}" type="slidenum">
              <a:rPr lang="hr-HR" sz="1100" smtClean="0">
                <a:solidFill>
                  <a:srgbClr val="000000"/>
                </a:solidFill>
                <a:ea typeface="Calibri" pitchFamily="34" charset="0"/>
                <a:cs typeface="Calibri" pitchFamily="34" charset="0"/>
                <a:sym typeface="Calibri" pitchFamily="34" charset="0"/>
              </a:rPr>
              <a:pPr>
                <a:buSzPct val="25000"/>
              </a:pPr>
              <a:t>2</a:t>
            </a:fld>
            <a:endParaRPr lang="hr-HR" sz="1100" smtClean="0">
              <a:solidFill>
                <a:srgbClr val="000000"/>
              </a:solidFill>
              <a:ea typeface="Calibri" pitchFamily="34" charset="0"/>
              <a:cs typeface="Calibri" pitchFamily="34" charset="0"/>
              <a:sym typeface="Calibri" pitchFamily="34" charset="0"/>
            </a:endParaRPr>
          </a:p>
        </p:txBody>
      </p:sp>
      <p:sp>
        <p:nvSpPr>
          <p:cNvPr id="54277" name="Shape 65"/>
          <p:cNvSpPr>
            <a:spLocks noGrp="1"/>
          </p:cNvSpPr>
          <p:nvPr>
            <p:ph type="dt" sz="quarter" idx="1"/>
          </p:nvPr>
        </p:nvSpPr>
        <p:spPr bwMode="auto">
          <a:noFill/>
          <a:ln>
            <a:miter lim="800000"/>
            <a:headEnd/>
            <a:tailEnd/>
          </a:ln>
        </p:spPr>
        <p:txBody>
          <a:bodyPr wrap="square" lIns="84394" tIns="42186" rIns="84394" bIns="42186" numCol="1" anchor="t" anchorCtr="0" compatLnSpc="1">
            <a:prstTxWarp prst="textNoShape">
              <a:avLst/>
            </a:prstTxWarp>
          </a:bodyPr>
          <a:lstStyle/>
          <a:p>
            <a:endParaRPr lang="sr-Latn-CS" sz="1100" smtClean="0">
              <a:solidFill>
                <a:srgbClr val="000000"/>
              </a:solidFill>
              <a:ea typeface="Calibri" pitchFamily="34" charset="0"/>
              <a:cs typeface="Calibri" pitchFamily="34" charset="0"/>
              <a:sym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Shape 319"/>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55299" name="Shape 320"/>
          <p:cNvSpPr>
            <a:spLocks noGrp="1"/>
          </p:cNvSpPr>
          <p:nvPr>
            <p:ph type="body" idx="1"/>
          </p:nvPr>
        </p:nvSpPr>
        <p:spPr bwMode="auto">
          <a:noFill/>
        </p:spPr>
        <p:txBody>
          <a:bodyPr wrap="square" lIns="84394" tIns="42186" rIns="84394" bIns="42186" numCol="1" anchor="t" anchorCtr="0" compatLnSpc="1">
            <a:prstTxWarp prst="textNoShape">
              <a:avLst/>
            </a:prstTxWarp>
          </a:bodyPr>
          <a:lstStyle/>
          <a:p>
            <a:pPr eaLnBrk="1" hangingPunct="1">
              <a:spcBef>
                <a:spcPct val="0"/>
              </a:spcBef>
            </a:pPr>
            <a:endParaRPr lang="sr-Latn-CS" sz="1100" smtClean="0">
              <a:solidFill>
                <a:srgbClr val="000000"/>
              </a:solidFill>
              <a:ea typeface="Calibri" pitchFamily="34" charset="0"/>
              <a:cs typeface="Calibri" pitchFamily="34" charset="0"/>
              <a:sym typeface="Calibri" pitchFamily="34" charset="0"/>
            </a:endParaRPr>
          </a:p>
        </p:txBody>
      </p:sp>
      <p:sp>
        <p:nvSpPr>
          <p:cNvPr id="55300" name="Shape 321"/>
          <p:cNvSpPr>
            <a:spLocks noGrp="1"/>
          </p:cNvSpPr>
          <p:nvPr>
            <p:ph type="sldNum" sz="quarter" idx="5"/>
          </p:nvPr>
        </p:nvSpPr>
        <p:spPr bwMode="auto">
          <a:noFill/>
          <a:ln>
            <a:miter lim="800000"/>
            <a:headEnd/>
            <a:tailEnd/>
          </a:ln>
        </p:spPr>
        <p:txBody>
          <a:bodyPr wrap="square" lIns="84394" tIns="42186" rIns="84394" bIns="42186" numCol="1" anchorCtr="0" compatLnSpc="1">
            <a:prstTxWarp prst="textNoShape">
              <a:avLst/>
            </a:prstTxWarp>
          </a:bodyPr>
          <a:lstStyle/>
          <a:p>
            <a:pPr>
              <a:buSzPct val="25000"/>
            </a:pPr>
            <a:fld id="{D0655E4B-EF56-4026-B8DE-363551C72C5E}" type="slidenum">
              <a:rPr lang="hr-HR" sz="1100" smtClean="0">
                <a:solidFill>
                  <a:srgbClr val="000000"/>
                </a:solidFill>
                <a:ea typeface="Calibri" pitchFamily="34" charset="0"/>
                <a:cs typeface="Calibri" pitchFamily="34" charset="0"/>
                <a:sym typeface="Calibri" pitchFamily="34" charset="0"/>
              </a:rPr>
              <a:pPr>
                <a:buSzPct val="25000"/>
              </a:pPr>
              <a:t>3</a:t>
            </a:fld>
            <a:endParaRPr lang="hr-HR" sz="1100" smtClean="0">
              <a:solidFill>
                <a:srgbClr val="000000"/>
              </a:solidFill>
              <a:ea typeface="Calibri" pitchFamily="34" charset="0"/>
              <a:cs typeface="Calibri" pitchFamily="34" charset="0"/>
              <a:sym typeface="Calibri" pitchFamily="34" charset="0"/>
            </a:endParaRPr>
          </a:p>
        </p:txBody>
      </p:sp>
      <p:sp>
        <p:nvSpPr>
          <p:cNvPr id="55301" name="Shape 322"/>
          <p:cNvSpPr>
            <a:spLocks noGrp="1"/>
          </p:cNvSpPr>
          <p:nvPr>
            <p:ph type="dt" sz="quarter" idx="1"/>
          </p:nvPr>
        </p:nvSpPr>
        <p:spPr bwMode="auto">
          <a:noFill/>
          <a:ln>
            <a:miter lim="800000"/>
            <a:headEnd/>
            <a:tailEnd/>
          </a:ln>
        </p:spPr>
        <p:txBody>
          <a:bodyPr wrap="square" lIns="84394" tIns="42186" rIns="84394" bIns="42186" numCol="1" anchor="t" anchorCtr="0" compatLnSpc="1">
            <a:prstTxWarp prst="textNoShape">
              <a:avLst/>
            </a:prstTxWarp>
          </a:bodyPr>
          <a:lstStyle/>
          <a:p>
            <a:endParaRPr lang="sr-Latn-CS" sz="1100" smtClean="0">
              <a:solidFill>
                <a:srgbClr val="000000"/>
              </a:solidFill>
              <a:ea typeface="Calibri" pitchFamily="34" charset="0"/>
              <a:cs typeface="Calibri" pitchFamily="34" charset="0"/>
              <a:sym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912813" y="328613"/>
            <a:ext cx="2924175" cy="1646237"/>
          </a:xfrm>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a:p>
        </p:txBody>
      </p:sp>
      <p:sp>
        <p:nvSpPr>
          <p:cNvPr id="1228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37654">
              <a:defRPr/>
            </a:pPr>
            <a:fld id="{B0F00A56-2EDD-4515-B10F-BFB64F7521FC}" type="slidenum">
              <a:rPr lang="en-US" smtClean="0">
                <a:solidFill>
                  <a:srgbClr val="000000"/>
                </a:solidFill>
              </a:rPr>
              <a:pPr defTabSz="437654">
                <a:defRPr/>
              </a:pPr>
              <a:t>11</a:t>
            </a:fld>
            <a:endParaRPr lang="en-US" dirty="0">
              <a:solidFill>
                <a:srgbClr val="000000"/>
              </a:solidFill>
            </a:endParaRPr>
          </a:p>
        </p:txBody>
      </p:sp>
    </p:spTree>
    <p:extLst>
      <p:ext uri="{BB962C8B-B14F-4D97-AF65-F5344CB8AC3E}">
        <p14:creationId xmlns:p14="http://schemas.microsoft.com/office/powerpoint/2010/main" xmlns="" val="2830661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277938" y="328613"/>
            <a:ext cx="2193925" cy="1646237"/>
          </a:xfrm>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37654">
              <a:defRPr/>
            </a:pPr>
            <a:fld id="{10523C09-9A7D-4C50-960D-A49E134867FA}" type="slidenum">
              <a:rPr lang="en-US" smtClean="0">
                <a:solidFill>
                  <a:srgbClr val="000000"/>
                </a:solidFill>
              </a:rPr>
              <a:pPr defTabSz="437654">
                <a:defRPr/>
              </a:pPr>
              <a:t>12</a:t>
            </a:fld>
            <a:endParaRPr lang="en-US" dirty="0">
              <a:solidFill>
                <a:srgbClr val="000000"/>
              </a:solidFill>
            </a:endParaRPr>
          </a:p>
        </p:txBody>
      </p:sp>
    </p:spTree>
    <p:extLst>
      <p:ext uri="{BB962C8B-B14F-4D97-AF65-F5344CB8AC3E}">
        <p14:creationId xmlns:p14="http://schemas.microsoft.com/office/powerpoint/2010/main" xmlns="" val="110854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4B3B70-45E9-48DA-9750-CED83C8D54D1}" type="slidenum">
              <a:rPr lang="en-US" smtClean="0">
                <a:solidFill>
                  <a:srgbClr val="000000"/>
                </a:solidFill>
              </a:rPr>
              <a:pPr/>
              <a:t>22</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446088" y="3086100"/>
            <a:ext cx="11263312"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D7B2D5A5-B8CC-46D0-BC37-907F707ABC6B}" type="datetimeFigureOut">
              <a:rPr lang="en-US"/>
              <a:pPr>
                <a:defRPr/>
              </a:pPr>
              <a:t>9/11/2019</a:t>
            </a:fld>
            <a:endParaRPr lang="en-US"/>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p:cNvSpPr>
            <a:spLocks noGrp="1"/>
          </p:cNvSpPr>
          <p:nvPr>
            <p:ph type="sldNum" sz="quarter" idx="12"/>
          </p:nvPr>
        </p:nvSpPr>
        <p:spPr>
          <a:xfrm>
            <a:off x="10558463" y="5956300"/>
            <a:ext cx="1016000" cy="365125"/>
          </a:xfrm>
        </p:spPr>
        <p:txBody>
          <a:bodyPr/>
          <a:lstStyle>
            <a:lvl1pPr>
              <a:defRPr>
                <a:solidFill>
                  <a:srgbClr val="9F296B"/>
                </a:solidFill>
              </a:defRPr>
            </a:lvl1pPr>
          </a:lstStyle>
          <a:p>
            <a:pPr>
              <a:defRPr/>
            </a:pPr>
            <a:fld id="{7962FB0E-31C3-41C8-867C-76BA9A290245}" type="slidenum">
              <a:rPr lang="en-US" altLang="sr-Latn-RS"/>
              <a:pPr>
                <a:defRPr/>
              </a:pPr>
              <a:t>‹#›</a:t>
            </a:fld>
            <a:endParaRPr lang="en-US" altLang="sr-Latn-R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A5AA416-51DF-420D-BA0F-78DAD34C7CF1}" type="datetimeFigureOut">
              <a:rPr lang="en-US"/>
              <a:pPr>
                <a:defRPr/>
              </a:pPr>
              <a:t>9/11/2019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E3B440-4E9A-4492-812B-5493F55C96F1}" type="slidenum">
              <a:rPr lang="en-US" altLang="sr-Latn-RS"/>
              <a:pPr>
                <a:defRPr/>
              </a:pPr>
              <a:t>‹#›</a:t>
            </a:fld>
            <a:endParaRPr lang="en-US" altLang="sr-Latn-R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noChangeAspect="1"/>
          </p:cNvSpPr>
          <p:nvPr/>
        </p:nvSpPr>
        <p:spPr>
          <a:xfrm>
            <a:off x="8839200" y="600075"/>
            <a:ext cx="2906713"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8993188" y="5956300"/>
            <a:ext cx="1328737" cy="365125"/>
          </a:xfrm>
        </p:spPr>
        <p:txBody>
          <a:bodyPr/>
          <a:lstStyle>
            <a:lvl1pPr>
              <a:defRPr>
                <a:solidFill>
                  <a:schemeClr val="accent1">
                    <a:lumMod val="75000"/>
                    <a:lumOff val="25000"/>
                  </a:schemeClr>
                </a:solidFill>
              </a:defRPr>
            </a:lvl1pPr>
          </a:lstStyle>
          <a:p>
            <a:pPr>
              <a:defRPr/>
            </a:pPr>
            <a:fld id="{30F550C7-FCC6-4B3F-A7F4-665DFACC4E9B}" type="datetimeFigureOut">
              <a:rPr lang="en-US"/>
              <a:pPr>
                <a:defRPr/>
              </a:pPr>
              <a:t>9/11/2019</a:t>
            </a:fld>
            <a:endParaRPr lang="en-US"/>
          </a:p>
        </p:txBody>
      </p:sp>
      <p:sp>
        <p:nvSpPr>
          <p:cNvPr id="6" name="Footer Placeholder 4"/>
          <p:cNvSpPr>
            <a:spLocks noGrp="1"/>
          </p:cNvSpPr>
          <p:nvPr>
            <p:ph type="ftr" sz="quarter" idx="11"/>
          </p:nvPr>
        </p:nvSpPr>
        <p:spPr>
          <a:xfrm>
            <a:off x="774700" y="5951538"/>
            <a:ext cx="7896225"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10447338" y="5956300"/>
            <a:ext cx="1163637" cy="365125"/>
          </a:xfrm>
        </p:spPr>
        <p:txBody>
          <a:bodyPr/>
          <a:lstStyle>
            <a:lvl1pPr>
              <a:defRPr>
                <a:solidFill>
                  <a:srgbClr val="9F296B"/>
                </a:solidFill>
              </a:defRPr>
            </a:lvl1pPr>
          </a:lstStyle>
          <a:p>
            <a:pPr>
              <a:defRPr/>
            </a:pPr>
            <a:fld id="{55E96FCF-D01C-468F-8779-8AE77172FF13}" type="slidenum">
              <a:rPr lang="en-US" altLang="sr-Latn-RS"/>
              <a:pPr>
                <a:defRPr/>
              </a:pPr>
              <a:t>‹#›</a:t>
            </a:fld>
            <a:endParaRPr lang="en-US" altLang="sr-Latn-R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522315" y="3"/>
            <a:ext cx="11041227" cy="1047733"/>
          </a:xfrm>
        </p:spPr>
        <p:txBody>
          <a:bodyPr>
            <a:normAutofit/>
          </a:bodyPr>
          <a:lstStyle>
            <a:lvl1pPr algn="l">
              <a:defRPr sz="3100">
                <a:solidFill>
                  <a:srgbClr val="76004B"/>
                </a:solidFill>
              </a:defRPr>
            </a:lvl1pPr>
          </a:lstStyle>
          <a:p>
            <a:r>
              <a:rPr lang="en-US" dirty="0"/>
              <a:t>Click to edit Master title style</a:t>
            </a:r>
            <a:endParaRPr lang="en-GB" dirty="0"/>
          </a:p>
        </p:txBody>
      </p:sp>
      <p:sp>
        <p:nvSpPr>
          <p:cNvPr id="4" name="Text Placeholder 9"/>
          <p:cNvSpPr>
            <a:spLocks noGrp="1"/>
          </p:cNvSpPr>
          <p:nvPr>
            <p:ph type="body" sz="quarter" idx="15"/>
          </p:nvPr>
        </p:nvSpPr>
        <p:spPr>
          <a:xfrm>
            <a:off x="522311" y="5829328"/>
            <a:ext cx="11045804" cy="308414"/>
          </a:xfrm>
        </p:spPr>
        <p:txBody>
          <a:bodyPr bIns="0" anchor="b">
            <a:noAutofit/>
          </a:bodyPr>
          <a:lstStyle>
            <a:lvl1pPr marL="0" indent="0" algn="l">
              <a:spcAft>
                <a:spcPts val="0"/>
              </a:spcAft>
              <a:buNone/>
              <a:defRPr sz="1000" i="1">
                <a:solidFill>
                  <a:srgbClr val="76004B"/>
                </a:solidFill>
              </a:defRPr>
            </a:lvl1pPr>
          </a:lstStyle>
          <a:p>
            <a:pPr lvl="0"/>
            <a:endParaRPr lang="en-GB" dirty="0"/>
          </a:p>
        </p:txBody>
      </p:sp>
      <p:sp>
        <p:nvSpPr>
          <p:cNvPr id="10" name="Text Placeholder 9"/>
          <p:cNvSpPr>
            <a:spLocks noGrp="1"/>
          </p:cNvSpPr>
          <p:nvPr>
            <p:ph type="body" sz="quarter" idx="14"/>
          </p:nvPr>
        </p:nvSpPr>
        <p:spPr>
          <a:xfrm>
            <a:off x="2684925" y="6286528"/>
            <a:ext cx="9310688" cy="506828"/>
          </a:xfrm>
        </p:spPr>
        <p:txBody>
          <a:bodyPr anchor="ctr">
            <a:noAutofit/>
          </a:bodyPr>
          <a:lstStyle>
            <a:lvl1pPr algn="r">
              <a:spcAft>
                <a:spcPts val="0"/>
              </a:spcAft>
              <a:buNone/>
              <a:defRPr sz="1000">
                <a:solidFill>
                  <a:schemeClr val="bg1"/>
                </a:solidFill>
              </a:defRPr>
            </a:lvl1pPr>
          </a:lstStyle>
          <a:p>
            <a:pPr lvl="0"/>
            <a:endParaRPr lang="en-GB" dirty="0"/>
          </a:p>
        </p:txBody>
      </p:sp>
      <p:sp>
        <p:nvSpPr>
          <p:cNvPr id="2" name="Rectangle 1"/>
          <p:cNvSpPr/>
          <p:nvPr userDrawn="1"/>
        </p:nvSpPr>
        <p:spPr>
          <a:xfrm>
            <a:off x="136503" y="6309320"/>
            <a:ext cx="1824203" cy="493518"/>
          </a:xfrm>
          <a:prstGeom prst="rect">
            <a:avLst/>
          </a:prstGeom>
          <a:solidFill>
            <a:srgbClr val="76004B"/>
          </a:solidFill>
          <a:ln>
            <a:solidFill>
              <a:srgbClr val="76004B"/>
            </a:solidFill>
          </a:ln>
        </p:spPr>
        <p:style>
          <a:lnRef idx="2">
            <a:schemeClr val="accent1">
              <a:shade val="50000"/>
            </a:schemeClr>
          </a:lnRef>
          <a:fillRef idx="1">
            <a:schemeClr val="accent1"/>
          </a:fillRef>
          <a:effectRef idx="0">
            <a:schemeClr val="accent1"/>
          </a:effectRef>
          <a:fontRef idx="minor">
            <a:schemeClr val="lt1"/>
          </a:fontRef>
        </p:style>
        <p:txBody>
          <a:bodyPr lIns="102398" tIns="51199" rIns="102398" bIns="51199" spcCol="0" rtlCol="0" anchor="ctr"/>
          <a:lstStyle/>
          <a:p>
            <a:pPr algn="ctr" defTabSz="1024103"/>
            <a:endParaRPr lang="hr-HR">
              <a:solidFill>
                <a:prstClr val="white"/>
              </a:solidFill>
            </a:endParaRPr>
          </a:p>
        </p:txBody>
      </p:sp>
    </p:spTree>
    <p:extLst>
      <p:ext uri="{BB962C8B-B14F-4D97-AF65-F5344CB8AC3E}">
        <p14:creationId xmlns:p14="http://schemas.microsoft.com/office/powerpoint/2010/main" xmlns="" val="4418454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Title 1"/>
          <p:cNvSpPr>
            <a:spLocks noGrp="1"/>
          </p:cNvSpPr>
          <p:nvPr>
            <p:ph type="title"/>
          </p:nvPr>
        </p:nvSpPr>
        <p:spPr>
          <a:xfrm>
            <a:off x="522315" y="3"/>
            <a:ext cx="11041227" cy="1047733"/>
          </a:xfrm>
        </p:spPr>
        <p:txBody>
          <a:bodyPr>
            <a:normAutofit/>
          </a:bodyPr>
          <a:lstStyle>
            <a:lvl1pPr algn="l">
              <a:defRPr sz="3100">
                <a:solidFill>
                  <a:srgbClr val="76004B"/>
                </a:solidFill>
              </a:defRPr>
            </a:lvl1pPr>
          </a:lstStyle>
          <a:p>
            <a:r>
              <a:rPr lang="en-US" dirty="0"/>
              <a:t>Click to edit Master title style</a:t>
            </a:r>
            <a:endParaRPr lang="en-GB" dirty="0"/>
          </a:p>
        </p:txBody>
      </p:sp>
      <p:sp>
        <p:nvSpPr>
          <p:cNvPr id="4" name="Text Placeholder 9"/>
          <p:cNvSpPr>
            <a:spLocks noGrp="1"/>
          </p:cNvSpPr>
          <p:nvPr>
            <p:ph type="body" sz="quarter" idx="15"/>
          </p:nvPr>
        </p:nvSpPr>
        <p:spPr>
          <a:xfrm>
            <a:off x="522311" y="5829328"/>
            <a:ext cx="11045804" cy="308414"/>
          </a:xfrm>
        </p:spPr>
        <p:txBody>
          <a:bodyPr bIns="0" anchor="b">
            <a:noAutofit/>
          </a:bodyPr>
          <a:lstStyle>
            <a:lvl1pPr marL="0" indent="0" algn="l">
              <a:spcAft>
                <a:spcPts val="0"/>
              </a:spcAft>
              <a:buNone/>
              <a:defRPr sz="1000" i="1">
                <a:solidFill>
                  <a:srgbClr val="76004B"/>
                </a:solidFill>
              </a:defRPr>
            </a:lvl1pPr>
          </a:lstStyle>
          <a:p>
            <a:pPr lvl="0"/>
            <a:endParaRPr lang="en-GB" dirty="0"/>
          </a:p>
        </p:txBody>
      </p:sp>
      <p:sp>
        <p:nvSpPr>
          <p:cNvPr id="10" name="Text Placeholder 9"/>
          <p:cNvSpPr>
            <a:spLocks noGrp="1"/>
          </p:cNvSpPr>
          <p:nvPr>
            <p:ph type="body" sz="quarter" idx="14"/>
          </p:nvPr>
        </p:nvSpPr>
        <p:spPr>
          <a:xfrm>
            <a:off x="2684925" y="6286528"/>
            <a:ext cx="9310688" cy="506828"/>
          </a:xfrm>
        </p:spPr>
        <p:txBody>
          <a:bodyPr anchor="ctr">
            <a:noAutofit/>
          </a:bodyPr>
          <a:lstStyle>
            <a:lvl1pPr algn="r">
              <a:spcAft>
                <a:spcPts val="0"/>
              </a:spcAft>
              <a:buNone/>
              <a:defRPr sz="1000">
                <a:solidFill>
                  <a:schemeClr val="bg1"/>
                </a:solidFill>
              </a:defRPr>
            </a:lvl1pPr>
          </a:lstStyle>
          <a:p>
            <a:pPr lvl="0"/>
            <a:endParaRPr lang="en-GB" dirty="0"/>
          </a:p>
        </p:txBody>
      </p:sp>
      <p:sp>
        <p:nvSpPr>
          <p:cNvPr id="2" name="Rectangle 1"/>
          <p:cNvSpPr/>
          <p:nvPr userDrawn="1"/>
        </p:nvSpPr>
        <p:spPr>
          <a:xfrm>
            <a:off x="136503" y="6309320"/>
            <a:ext cx="1824203" cy="493518"/>
          </a:xfrm>
          <a:prstGeom prst="rect">
            <a:avLst/>
          </a:prstGeom>
          <a:solidFill>
            <a:srgbClr val="76004B"/>
          </a:solidFill>
          <a:ln>
            <a:solidFill>
              <a:srgbClr val="76004B"/>
            </a:solidFill>
          </a:ln>
        </p:spPr>
        <p:style>
          <a:lnRef idx="2">
            <a:schemeClr val="accent1">
              <a:shade val="50000"/>
            </a:schemeClr>
          </a:lnRef>
          <a:fillRef idx="1">
            <a:schemeClr val="accent1"/>
          </a:fillRef>
          <a:effectRef idx="0">
            <a:schemeClr val="accent1"/>
          </a:effectRef>
          <a:fontRef idx="minor">
            <a:schemeClr val="lt1"/>
          </a:fontRef>
        </p:style>
        <p:txBody>
          <a:bodyPr lIns="102398" tIns="51199" rIns="102398" bIns="51199" spcCol="0" rtlCol="0" anchor="ctr"/>
          <a:lstStyle/>
          <a:p>
            <a:pPr algn="ctr" defTabSz="1024103"/>
            <a:endParaRPr lang="hr-HR">
              <a:solidFill>
                <a:prstClr val="white"/>
              </a:solidFill>
            </a:endParaRPr>
          </a:p>
        </p:txBody>
      </p:sp>
    </p:spTree>
    <p:extLst>
      <p:ext uri="{BB962C8B-B14F-4D97-AF65-F5344CB8AC3E}">
        <p14:creationId xmlns:p14="http://schemas.microsoft.com/office/powerpoint/2010/main" xmlns="" val="4168460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5" name="Text Placeholder 2"/>
          <p:cNvSpPr>
            <a:spLocks noGrp="1"/>
          </p:cNvSpPr>
          <p:nvPr>
            <p:ph idx="1" hasCustomPrompt="1"/>
          </p:nvPr>
        </p:nvSpPr>
        <p:spPr>
          <a:xfrm>
            <a:off x="616025" y="2281249"/>
            <a:ext cx="10515600" cy="2609039"/>
          </a:xfrm>
          <a:prstGeom prst="rect">
            <a:avLst/>
          </a:prstGeom>
        </p:spPr>
        <p:txBody>
          <a:bodyPr vert="horz" lIns="102307" tIns="51153" rIns="102307" bIns="51153" rtlCol="0">
            <a:normAutofit/>
          </a:bodyPr>
          <a:lstStyle>
            <a:lvl1pPr marL="255955" marR="0" indent="-255955" algn="l" defTabSz="1023816" rtl="0" eaLnBrk="1" fontAlgn="auto" latinLnBrk="0" hangingPunct="1">
              <a:lnSpc>
                <a:spcPct val="90000"/>
              </a:lnSpc>
              <a:spcBef>
                <a:spcPts val="1120"/>
              </a:spcBef>
              <a:spcAft>
                <a:spcPts val="0"/>
              </a:spcAft>
              <a:buClrTx/>
              <a:buSzTx/>
              <a:buFont typeface="Arial" panose="020B0604020202020204" pitchFamily="34" charset="0"/>
              <a:buChar char="•"/>
              <a:tabLst/>
              <a:defRPr sz="2700">
                <a:solidFill>
                  <a:srgbClr val="4D4D4C"/>
                </a:solidFill>
              </a:defRPr>
            </a:lvl1pPr>
            <a:lvl2pPr marL="767861" marR="0" indent="-255955" algn="l" defTabSz="1023816" rtl="0" eaLnBrk="1" fontAlgn="auto" latinLnBrk="0" hangingPunct="1">
              <a:lnSpc>
                <a:spcPct val="90000"/>
              </a:lnSpc>
              <a:spcBef>
                <a:spcPts val="560"/>
              </a:spcBef>
              <a:spcAft>
                <a:spcPts val="0"/>
              </a:spcAft>
              <a:buClrTx/>
              <a:buSzTx/>
              <a:buFont typeface="Arial" panose="020B0604020202020204" pitchFamily="34" charset="0"/>
              <a:buChar char="•"/>
              <a:tabLst/>
              <a:defRPr/>
            </a:lvl2pPr>
            <a:lvl3pPr marL="1279769" marR="0" indent="-255955" algn="l" defTabSz="1023816" rtl="0" eaLnBrk="1" fontAlgn="auto" latinLnBrk="0" hangingPunct="1">
              <a:lnSpc>
                <a:spcPct val="90000"/>
              </a:lnSpc>
              <a:spcBef>
                <a:spcPts val="560"/>
              </a:spcBef>
              <a:spcAft>
                <a:spcPts val="0"/>
              </a:spcAft>
              <a:buClrTx/>
              <a:buSzTx/>
              <a:buFont typeface="Arial" panose="020B0604020202020204" pitchFamily="34" charset="0"/>
              <a:buChar char="•"/>
              <a:tabLst/>
              <a:defRPr/>
            </a:lvl3pPr>
            <a:lvl4pPr marL="1791675" marR="0" indent="-255955" algn="l" defTabSz="1023816" rtl="0" eaLnBrk="1" fontAlgn="auto" latinLnBrk="0" hangingPunct="1">
              <a:lnSpc>
                <a:spcPct val="90000"/>
              </a:lnSpc>
              <a:spcBef>
                <a:spcPts val="560"/>
              </a:spcBef>
              <a:spcAft>
                <a:spcPts val="0"/>
              </a:spcAft>
              <a:buClrTx/>
              <a:buSzTx/>
              <a:buFont typeface="Arial" panose="020B0604020202020204" pitchFamily="34" charset="0"/>
              <a:buChar char="•"/>
              <a:tabLst/>
              <a:defRPr/>
            </a:lvl4pPr>
            <a:lvl5pPr marL="2303582" marR="0" indent="-255955" algn="l" defTabSz="1023816" rtl="0" eaLnBrk="1" fontAlgn="auto" latinLnBrk="0" hangingPunct="1">
              <a:lnSpc>
                <a:spcPct val="90000"/>
              </a:lnSpc>
              <a:spcBef>
                <a:spcPts val="560"/>
              </a:spcBef>
              <a:spcAft>
                <a:spcPts val="0"/>
              </a:spcAft>
              <a:buClrTx/>
              <a:buSzTx/>
              <a:buFont typeface="Arial" panose="020B0604020202020204" pitchFamily="34" charset="0"/>
              <a:buChar char="•"/>
              <a:tabLst/>
              <a:defRPr/>
            </a:lvl5pPr>
          </a:lstStyle>
          <a:p>
            <a:pPr marL="255955" marR="0" lvl="0" indent="-255955" algn="l" defTabSz="1023816" rtl="0" eaLnBrk="1" fontAlgn="auto" latinLnBrk="0" hangingPunct="1">
              <a:lnSpc>
                <a:spcPct val="90000"/>
              </a:lnSpc>
              <a:spcBef>
                <a:spcPts val="112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4C4D4C"/>
                </a:solidFill>
                <a:effectLst/>
                <a:uLnTx/>
                <a:uFillTx/>
                <a:latin typeface="+mn-lt"/>
                <a:ea typeface="+mn-ea"/>
                <a:cs typeface="+mn-cs"/>
              </a:rPr>
              <a:t>Click to edit Master text styles</a:t>
            </a:r>
          </a:p>
          <a:p>
            <a:pPr marL="767861" marR="0" lvl="1" indent="-255955" algn="l" defTabSz="1023816" rtl="0" eaLnBrk="1" fontAlgn="auto" latinLnBrk="0" hangingPunct="1">
              <a:lnSpc>
                <a:spcPct val="90000"/>
              </a:lnSpc>
              <a:spcBef>
                <a:spcPts val="56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27497F"/>
                </a:solidFill>
                <a:effectLst/>
                <a:uLnTx/>
                <a:uFillTx/>
                <a:latin typeface="+mn-lt"/>
                <a:ea typeface="+mn-ea"/>
                <a:cs typeface="+mn-cs"/>
              </a:rPr>
              <a:t>Second level</a:t>
            </a:r>
          </a:p>
          <a:p>
            <a:pPr marL="1279769" marR="0" lvl="2" indent="-255955" algn="l" defTabSz="1023816" rtl="0" eaLnBrk="1" fontAlgn="auto" latinLnBrk="0" hangingPunct="1">
              <a:lnSpc>
                <a:spcPct val="90000"/>
              </a:lnSpc>
              <a:spcBef>
                <a:spcPts val="56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27497F"/>
                </a:solidFill>
                <a:effectLst/>
                <a:uLnTx/>
                <a:uFillTx/>
                <a:latin typeface="+mn-lt"/>
                <a:ea typeface="+mn-ea"/>
                <a:cs typeface="+mn-cs"/>
              </a:rPr>
              <a:t>Third level</a:t>
            </a:r>
          </a:p>
          <a:p>
            <a:pPr marL="1791675" marR="0" lvl="3" indent="-255955" algn="l" defTabSz="1023816" rtl="0" eaLnBrk="1" fontAlgn="auto" latinLnBrk="0" hangingPunct="1">
              <a:lnSpc>
                <a:spcPct val="90000"/>
              </a:lnSpc>
              <a:spcBef>
                <a:spcPts val="56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7497F"/>
                </a:solidFill>
                <a:effectLst/>
                <a:uLnTx/>
                <a:uFillTx/>
                <a:latin typeface="+mn-lt"/>
                <a:ea typeface="+mn-ea"/>
                <a:cs typeface="+mn-cs"/>
              </a:rPr>
              <a:t>Fourth level</a:t>
            </a:r>
          </a:p>
          <a:p>
            <a:pPr marL="2303582" marR="0" lvl="4" indent="-255955" algn="l" defTabSz="1023816" rtl="0" eaLnBrk="1" fontAlgn="auto" latinLnBrk="0" hangingPunct="1">
              <a:lnSpc>
                <a:spcPct val="90000"/>
              </a:lnSpc>
              <a:spcBef>
                <a:spcPts val="56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7497F"/>
                </a:solidFill>
                <a:effectLst/>
                <a:uLnTx/>
                <a:uFillTx/>
                <a:latin typeface="+mn-lt"/>
                <a:ea typeface="+mn-ea"/>
                <a:cs typeface="+mn-cs"/>
              </a:rPr>
              <a:t>Fifth level</a:t>
            </a:r>
          </a:p>
        </p:txBody>
      </p:sp>
      <p:sp>
        <p:nvSpPr>
          <p:cNvPr id="19" name="Content Placeholder 17"/>
          <p:cNvSpPr>
            <a:spLocks noGrp="1"/>
          </p:cNvSpPr>
          <p:nvPr>
            <p:ph sz="quarter" idx="11" hasCustomPrompt="1"/>
          </p:nvPr>
        </p:nvSpPr>
        <p:spPr>
          <a:xfrm>
            <a:off x="603265" y="1017588"/>
            <a:ext cx="10712449" cy="461963"/>
          </a:xfrm>
          <a:prstGeom prst="rect">
            <a:avLst/>
          </a:prstGeom>
        </p:spPr>
        <p:txBody>
          <a:bodyPr lIns="102307" tIns="51153" rIns="102307" bIns="51153"/>
          <a:lstStyle>
            <a:lvl1pPr marL="0" indent="0">
              <a:buNone/>
              <a:defRPr b="1" baseline="0">
                <a:solidFill>
                  <a:srgbClr val="27497F"/>
                </a:solidFill>
              </a:defRPr>
            </a:lvl1pPr>
          </a:lstStyle>
          <a:p>
            <a:pPr lvl="0"/>
            <a:r>
              <a:rPr lang="en-US" dirty="0"/>
              <a:t>Second Heading or Subtitle</a:t>
            </a:r>
          </a:p>
        </p:txBody>
      </p:sp>
      <p:sp>
        <p:nvSpPr>
          <p:cNvPr id="21" name="Content Placeholder 17"/>
          <p:cNvSpPr>
            <a:spLocks noGrp="1"/>
          </p:cNvSpPr>
          <p:nvPr>
            <p:ph sz="quarter" idx="12" hasCustomPrompt="1"/>
          </p:nvPr>
        </p:nvSpPr>
        <p:spPr>
          <a:xfrm>
            <a:off x="603201" y="239532"/>
            <a:ext cx="10712449" cy="461963"/>
          </a:xfrm>
          <a:prstGeom prst="rect">
            <a:avLst/>
          </a:prstGeom>
        </p:spPr>
        <p:txBody>
          <a:bodyPr lIns="102307" tIns="51153" rIns="102307" bIns="51153"/>
          <a:lstStyle>
            <a:lvl1pPr marL="0" indent="0">
              <a:buNone/>
              <a:defRPr sz="3600" b="0" baseline="0">
                <a:solidFill>
                  <a:srgbClr val="27497F"/>
                </a:solidFill>
              </a:defRPr>
            </a:lvl1pPr>
          </a:lstStyle>
          <a:p>
            <a:pPr lvl="0"/>
            <a:r>
              <a:rPr lang="en-US" dirty="0"/>
              <a:t>Slide Title Here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 y="855916"/>
            <a:ext cx="12192000" cy="38046"/>
          </a:xfrm>
          <a:prstGeom prst="rect">
            <a:avLst/>
          </a:prstGeom>
        </p:spPr>
      </p:pic>
    </p:spTree>
    <p:extLst>
      <p:ext uri="{BB962C8B-B14F-4D97-AF65-F5344CB8AC3E}">
        <p14:creationId xmlns:p14="http://schemas.microsoft.com/office/powerpoint/2010/main" xmlns="" val="516894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5" descr="Front page.jpg"/>
          <p:cNvPicPr>
            <a:picLocks noChangeAspect="1"/>
          </p:cNvPicPr>
          <p:nvPr userDrawn="1"/>
        </p:nvPicPr>
        <p:blipFill>
          <a:blip r:embed="rId2" cstate="print"/>
          <a:srcRect/>
          <a:stretch>
            <a:fillRect/>
          </a:stretch>
        </p:blipFill>
        <p:spPr bwMode="auto">
          <a:xfrm>
            <a:off x="0" y="0"/>
            <a:ext cx="12193588" cy="6858000"/>
          </a:xfrm>
          <a:prstGeom prst="rect">
            <a:avLst/>
          </a:prstGeom>
          <a:noFill/>
          <a:ln w="9525">
            <a:noFill/>
            <a:miter lim="800000"/>
            <a:headEnd/>
            <a:tailEnd/>
          </a:ln>
        </p:spPr>
      </p:pic>
      <p:pic>
        <p:nvPicPr>
          <p:cNvPr id="6" name="Picture 4"/>
          <p:cNvPicPr>
            <a:picLocks noChangeAspect="1" noChangeArrowheads="1"/>
          </p:cNvPicPr>
          <p:nvPr userDrawn="1"/>
        </p:nvPicPr>
        <p:blipFill>
          <a:blip r:embed="rId3" cstate="print"/>
          <a:srcRect/>
          <a:stretch>
            <a:fillRect/>
          </a:stretch>
        </p:blipFill>
        <p:spPr bwMode="auto">
          <a:xfrm>
            <a:off x="2828925" y="6018213"/>
            <a:ext cx="7551738" cy="804862"/>
          </a:xfrm>
          <a:prstGeom prst="rect">
            <a:avLst/>
          </a:prstGeom>
          <a:noFill/>
          <a:ln w="9525">
            <a:noFill/>
            <a:miter lim="800000"/>
            <a:headEnd/>
            <a:tailEnd/>
          </a:ln>
        </p:spPr>
      </p:pic>
      <p:pic>
        <p:nvPicPr>
          <p:cNvPr id="7" name="Picture 3"/>
          <p:cNvPicPr>
            <a:picLocks noChangeAspect="1" noChangeArrowheads="1"/>
          </p:cNvPicPr>
          <p:nvPr userDrawn="1"/>
        </p:nvPicPr>
        <p:blipFill>
          <a:blip r:embed="rId4" cstate="print"/>
          <a:srcRect/>
          <a:stretch>
            <a:fillRect/>
          </a:stretch>
        </p:blipFill>
        <p:spPr bwMode="auto">
          <a:xfrm>
            <a:off x="3775075" y="6019800"/>
            <a:ext cx="5659438" cy="817563"/>
          </a:xfrm>
          <a:prstGeom prst="rect">
            <a:avLst/>
          </a:prstGeom>
          <a:noFill/>
          <a:ln w="9525">
            <a:noFill/>
            <a:miter lim="800000"/>
            <a:headEnd/>
            <a:tailEnd/>
          </a:ln>
        </p:spPr>
      </p:pic>
      <p:sp>
        <p:nvSpPr>
          <p:cNvPr id="8" name="Title 1"/>
          <p:cNvSpPr>
            <a:spLocks noGrp="1"/>
          </p:cNvSpPr>
          <p:nvPr>
            <p:ph type="ctrTitle"/>
          </p:nvPr>
        </p:nvSpPr>
        <p:spPr>
          <a:xfrm>
            <a:off x="571462" y="2409826"/>
            <a:ext cx="10703162" cy="695852"/>
          </a:xfrm>
        </p:spPr>
        <p:txBody>
          <a:bodyPr anchor="t">
            <a:noAutofit/>
          </a:bodyPr>
          <a:lstStyle>
            <a:lvl1pPr algn="l">
              <a:defRPr sz="3600">
                <a:solidFill>
                  <a:srgbClr val="76004B"/>
                </a:solidFill>
              </a:defRPr>
            </a:lvl1pPr>
          </a:lstStyle>
          <a:p>
            <a:r>
              <a:rPr lang="en-US" dirty="0"/>
              <a:t>Click to edit Master title style</a:t>
            </a:r>
            <a:endParaRPr lang="en-GB" dirty="0"/>
          </a:p>
        </p:txBody>
      </p:sp>
      <p:sp>
        <p:nvSpPr>
          <p:cNvPr id="10" name="Subtitle 2"/>
          <p:cNvSpPr>
            <a:spLocks noGrp="1"/>
          </p:cNvSpPr>
          <p:nvPr>
            <p:ph type="subTitle" idx="1"/>
          </p:nvPr>
        </p:nvSpPr>
        <p:spPr>
          <a:xfrm>
            <a:off x="571462" y="3105680"/>
            <a:ext cx="7877594" cy="574924"/>
          </a:xfrm>
        </p:spPr>
        <p:txBody>
          <a:bodyPr>
            <a:noAutofit/>
          </a:bodyPr>
          <a:lstStyle>
            <a:lvl1pPr marL="0" indent="0" algn="l">
              <a:buNone/>
              <a:defRPr sz="2800">
                <a:solidFill>
                  <a:srgbClr val="F26A38"/>
                </a:solidFill>
              </a:defRPr>
            </a:lvl1pPr>
            <a:lvl2pPr marL="608931" indent="0" algn="ctr">
              <a:buNone/>
              <a:defRPr>
                <a:solidFill>
                  <a:schemeClr val="tx1">
                    <a:tint val="75000"/>
                  </a:schemeClr>
                </a:solidFill>
              </a:defRPr>
            </a:lvl2pPr>
            <a:lvl3pPr marL="1217940" indent="0" algn="ctr">
              <a:buNone/>
              <a:defRPr>
                <a:solidFill>
                  <a:schemeClr val="tx1">
                    <a:tint val="75000"/>
                  </a:schemeClr>
                </a:solidFill>
              </a:defRPr>
            </a:lvl3pPr>
            <a:lvl4pPr marL="1826896" indent="0" algn="ctr">
              <a:buNone/>
              <a:defRPr>
                <a:solidFill>
                  <a:schemeClr val="tx1">
                    <a:tint val="75000"/>
                  </a:schemeClr>
                </a:solidFill>
              </a:defRPr>
            </a:lvl4pPr>
            <a:lvl5pPr marL="2435878" indent="0" algn="ctr">
              <a:buNone/>
              <a:defRPr>
                <a:solidFill>
                  <a:schemeClr val="tx1">
                    <a:tint val="75000"/>
                  </a:schemeClr>
                </a:solidFill>
              </a:defRPr>
            </a:lvl5pPr>
            <a:lvl6pPr marL="3044808" indent="0" algn="ctr">
              <a:buNone/>
              <a:defRPr>
                <a:solidFill>
                  <a:schemeClr val="tx1">
                    <a:tint val="75000"/>
                  </a:schemeClr>
                </a:solidFill>
              </a:defRPr>
            </a:lvl6pPr>
            <a:lvl7pPr marL="3653739" indent="0" algn="ctr">
              <a:buNone/>
              <a:defRPr>
                <a:solidFill>
                  <a:schemeClr val="tx1">
                    <a:tint val="75000"/>
                  </a:schemeClr>
                </a:solidFill>
              </a:defRPr>
            </a:lvl7pPr>
            <a:lvl8pPr marL="4262720" indent="0" algn="ctr">
              <a:buNone/>
              <a:defRPr>
                <a:solidFill>
                  <a:schemeClr val="tx1">
                    <a:tint val="75000"/>
                  </a:schemeClr>
                </a:solidFill>
              </a:defRPr>
            </a:lvl8pPr>
            <a:lvl9pPr marL="4871685" indent="0" algn="ctr">
              <a:buNone/>
              <a:defRPr>
                <a:solidFill>
                  <a:schemeClr val="tx1">
                    <a:tint val="75000"/>
                  </a:schemeClr>
                </a:solidFill>
              </a:defRPr>
            </a:lvl9pPr>
          </a:lstStyle>
          <a:p>
            <a:r>
              <a:rPr lang="en-US" dirty="0"/>
              <a:t>Click to edit Master subtitle style</a:t>
            </a:r>
            <a:endParaRPr lang="en-GB" dirty="0"/>
          </a:p>
        </p:txBody>
      </p:sp>
      <p:sp>
        <p:nvSpPr>
          <p:cNvPr id="11" name="Text Placeholder 8"/>
          <p:cNvSpPr>
            <a:spLocks noGrp="1"/>
          </p:cNvSpPr>
          <p:nvPr>
            <p:ph type="body" sz="quarter" idx="13"/>
          </p:nvPr>
        </p:nvSpPr>
        <p:spPr>
          <a:xfrm>
            <a:off x="571507" y="3677181"/>
            <a:ext cx="5716532" cy="571504"/>
          </a:xfrm>
        </p:spPr>
        <p:txBody>
          <a:bodyPr>
            <a:noAutofit/>
          </a:bodyPr>
          <a:lstStyle>
            <a:lvl1pPr>
              <a:buNone/>
              <a:defRPr sz="2000" i="1">
                <a:solidFill>
                  <a:srgbClr val="76004B"/>
                </a:solidFill>
              </a:defRPr>
            </a:lvl1pPr>
          </a:lstStyle>
          <a:p>
            <a:pPr lvl="0"/>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pic>
        <p:nvPicPr>
          <p:cNvPr id="2" name="Picture 2" descr="L:\Pfizer\Eliquis\ELI204 Masterclass\First masterclass\Presentations\Template\Eliquis_SPAF Masterclass_PPT_1703149.jpg"/>
          <p:cNvPicPr>
            <a:picLocks noChangeAspect="1" noChangeArrowheads="1"/>
          </p:cNvPicPr>
          <p:nvPr userDrawn="1"/>
        </p:nvPicPr>
        <p:blipFill>
          <a:blip r:embed="rId2" cstate="print"/>
          <a:srcRect/>
          <a:stretch>
            <a:fillRect/>
          </a:stretch>
        </p:blipFill>
        <p:spPr bwMode="auto">
          <a:xfrm>
            <a:off x="0" y="-1588"/>
            <a:ext cx="12192000" cy="6859588"/>
          </a:xfrm>
          <a:prstGeom prst="rect">
            <a:avLst/>
          </a:prstGeom>
          <a:noFill/>
          <a:ln w="9525">
            <a:noFill/>
            <a:miter lim="800000"/>
            <a:headEnd/>
            <a:tailEnd/>
          </a:ln>
        </p:spPr>
      </p:pic>
      <p:sp>
        <p:nvSpPr>
          <p:cNvPr id="3" name="Rectangle 2"/>
          <p:cNvSpPr/>
          <p:nvPr userDrawn="1"/>
        </p:nvSpPr>
        <p:spPr>
          <a:xfrm>
            <a:off x="1150938" y="639763"/>
            <a:ext cx="1028700" cy="906462"/>
          </a:xfrm>
          <a:prstGeom prst="rect">
            <a:avLst/>
          </a:prstGeom>
          <a:solidFill>
            <a:srgbClr val="7717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1180" eaLnBrk="1" hangingPunct="1">
              <a:defRPr/>
            </a:pPr>
            <a:endParaRPr lang="en-GB" sz="1900">
              <a:solidFill>
                <a:prstClr val="whit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311" y="3"/>
            <a:ext cx="11041226" cy="1047733"/>
          </a:xfrm>
        </p:spPr>
        <p:txBody>
          <a:bodyPr>
            <a:normAutofit/>
          </a:bodyPr>
          <a:lstStyle>
            <a:lvl1pPr algn="l">
              <a:defRPr sz="3700">
                <a:solidFill>
                  <a:srgbClr val="76004B"/>
                </a:solidFill>
              </a:defRPr>
            </a:lvl1pPr>
          </a:lstStyle>
          <a:p>
            <a:r>
              <a:rPr lang="en-US" dirty="0"/>
              <a:t>Click to edit Master title style</a:t>
            </a:r>
            <a:endParaRPr lang="en-GB" dirty="0"/>
          </a:p>
        </p:txBody>
      </p:sp>
      <p:sp>
        <p:nvSpPr>
          <p:cNvPr id="8" name="Content Placeholder 7"/>
          <p:cNvSpPr>
            <a:spLocks noGrp="1"/>
          </p:cNvSpPr>
          <p:nvPr>
            <p:ph sz="quarter" idx="13"/>
          </p:nvPr>
        </p:nvSpPr>
        <p:spPr>
          <a:xfrm>
            <a:off x="522924" y="1333500"/>
            <a:ext cx="11040000" cy="44958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9"/>
          <p:cNvSpPr>
            <a:spLocks noGrp="1"/>
          </p:cNvSpPr>
          <p:nvPr>
            <p:ph type="body" sz="quarter" idx="15"/>
          </p:nvPr>
        </p:nvSpPr>
        <p:spPr>
          <a:xfrm>
            <a:off x="522311" y="5829328"/>
            <a:ext cx="11045804" cy="308414"/>
          </a:xfrm>
        </p:spPr>
        <p:txBody>
          <a:bodyPr anchor="b">
            <a:noAutofit/>
          </a:bodyPr>
          <a:lstStyle>
            <a:lvl1pPr marL="0" indent="0" algn="l">
              <a:spcAft>
                <a:spcPts val="0"/>
              </a:spcAft>
              <a:buNone/>
              <a:defRPr sz="1200" i="1">
                <a:solidFill>
                  <a:srgbClr val="76004B"/>
                </a:solidFill>
              </a:defRPr>
            </a:lvl1pPr>
          </a:lstStyle>
          <a:p>
            <a:pPr lvl="0"/>
            <a:endParaRPr lang="en-GB" dirty="0"/>
          </a:p>
        </p:txBody>
      </p:sp>
      <p:sp>
        <p:nvSpPr>
          <p:cNvPr id="6" name="Text Placeholder 9"/>
          <p:cNvSpPr>
            <a:spLocks noGrp="1"/>
          </p:cNvSpPr>
          <p:nvPr>
            <p:ph type="body" sz="quarter" idx="14"/>
          </p:nvPr>
        </p:nvSpPr>
        <p:spPr>
          <a:xfrm>
            <a:off x="2684925" y="6286524"/>
            <a:ext cx="9310688" cy="506828"/>
          </a:xfrm>
        </p:spPr>
        <p:txBody>
          <a:bodyPr anchor="ctr">
            <a:noAutofit/>
          </a:bodyPr>
          <a:lstStyle>
            <a:lvl1pPr algn="r">
              <a:spcAft>
                <a:spcPts val="0"/>
              </a:spcAft>
              <a:buNone/>
              <a:defRPr sz="1200">
                <a:solidFill>
                  <a:schemeClr val="bg1"/>
                </a:solidFill>
              </a:defRPr>
            </a:lvl1pPr>
          </a:lstStyle>
          <a:p>
            <a:pPr lvl="0"/>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36525" y="6308725"/>
            <a:ext cx="1824038" cy="493713"/>
          </a:xfrm>
          <a:prstGeom prst="rect">
            <a:avLst/>
          </a:prstGeom>
          <a:solidFill>
            <a:srgbClr val="76004B"/>
          </a:solidFill>
          <a:ln>
            <a:solidFill>
              <a:srgbClr val="76004B"/>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1219170" eaLnBrk="1" fontAlgn="auto" hangingPunct="1">
              <a:spcBef>
                <a:spcPts val="0"/>
              </a:spcBef>
              <a:spcAft>
                <a:spcPts val="0"/>
              </a:spcAft>
              <a:defRPr/>
            </a:pPr>
            <a:endParaRPr lang="hr-HR" sz="2400">
              <a:solidFill>
                <a:prstClr val="white"/>
              </a:solidFill>
            </a:endParaRPr>
          </a:p>
        </p:txBody>
      </p:sp>
      <p:sp>
        <p:nvSpPr>
          <p:cNvPr id="5" name="Title 1"/>
          <p:cNvSpPr>
            <a:spLocks noGrp="1"/>
          </p:cNvSpPr>
          <p:nvPr>
            <p:ph type="title"/>
          </p:nvPr>
        </p:nvSpPr>
        <p:spPr>
          <a:xfrm>
            <a:off x="522311" y="3"/>
            <a:ext cx="11041226" cy="1047733"/>
          </a:xfrm>
        </p:spPr>
        <p:txBody>
          <a:bodyPr>
            <a:normAutofit/>
          </a:bodyPr>
          <a:lstStyle>
            <a:lvl1pPr algn="l">
              <a:defRPr sz="3700">
                <a:solidFill>
                  <a:srgbClr val="76004B"/>
                </a:solidFill>
              </a:defRPr>
            </a:lvl1pPr>
          </a:lstStyle>
          <a:p>
            <a:r>
              <a:rPr lang="en-US" dirty="0"/>
              <a:t>Click to edit Master title style</a:t>
            </a:r>
            <a:endParaRPr lang="en-GB" dirty="0"/>
          </a:p>
        </p:txBody>
      </p:sp>
      <p:sp>
        <p:nvSpPr>
          <p:cNvPr id="4" name="Text Placeholder 9"/>
          <p:cNvSpPr>
            <a:spLocks noGrp="1"/>
          </p:cNvSpPr>
          <p:nvPr>
            <p:ph type="body" sz="quarter" idx="15"/>
          </p:nvPr>
        </p:nvSpPr>
        <p:spPr>
          <a:xfrm>
            <a:off x="522311" y="5829328"/>
            <a:ext cx="11045804" cy="308414"/>
          </a:xfrm>
        </p:spPr>
        <p:txBody>
          <a:bodyPr anchor="b">
            <a:noAutofit/>
          </a:bodyPr>
          <a:lstStyle>
            <a:lvl1pPr marL="0" indent="0" algn="l">
              <a:spcAft>
                <a:spcPts val="0"/>
              </a:spcAft>
              <a:buNone/>
              <a:defRPr sz="1200" i="1">
                <a:solidFill>
                  <a:srgbClr val="76004B"/>
                </a:solidFill>
              </a:defRPr>
            </a:lvl1pPr>
          </a:lstStyle>
          <a:p>
            <a:pPr lvl="0"/>
            <a:endParaRPr lang="en-GB" dirty="0"/>
          </a:p>
        </p:txBody>
      </p:sp>
      <p:sp>
        <p:nvSpPr>
          <p:cNvPr id="10" name="Text Placeholder 9"/>
          <p:cNvSpPr>
            <a:spLocks noGrp="1"/>
          </p:cNvSpPr>
          <p:nvPr>
            <p:ph type="body" sz="quarter" idx="14"/>
          </p:nvPr>
        </p:nvSpPr>
        <p:spPr>
          <a:xfrm>
            <a:off x="2684925" y="6286524"/>
            <a:ext cx="9310688" cy="506828"/>
          </a:xfrm>
        </p:spPr>
        <p:txBody>
          <a:bodyPr anchor="ctr">
            <a:noAutofit/>
          </a:bodyPr>
          <a:lstStyle>
            <a:lvl1pPr algn="r">
              <a:spcAft>
                <a:spcPts val="0"/>
              </a:spcAft>
              <a:buNone/>
              <a:defRPr sz="1200">
                <a:solidFill>
                  <a:schemeClr val="bg1"/>
                </a:solidFill>
              </a:defRPr>
            </a:lvl1pPr>
          </a:lstStyle>
          <a:p>
            <a:pPr lvl="0"/>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03" y="3"/>
            <a:ext cx="11040000" cy="1047733"/>
          </a:xfrm>
        </p:spPr>
        <p:txBody>
          <a:bodyPr>
            <a:normAutofit/>
          </a:bodyPr>
          <a:lstStyle>
            <a:lvl1pPr algn="l" defTabSz="1217940" rtl="0" eaLnBrk="1" latinLnBrk="0" hangingPunct="1">
              <a:spcBef>
                <a:spcPct val="0"/>
              </a:spcBef>
              <a:buNone/>
              <a:defRPr lang="en-GB" sz="3700" kern="1200" dirty="0">
                <a:solidFill>
                  <a:srgbClr val="76004B"/>
                </a:solidFill>
                <a:latin typeface="+mj-lt"/>
                <a:ea typeface="+mj-ea"/>
                <a:cs typeface="+mj-cs"/>
              </a:defRPr>
            </a:lvl1pPr>
          </a:lstStyle>
          <a:p>
            <a:r>
              <a:rPr lang="en-US" dirty="0"/>
              <a:t>Click to edit Master title style</a:t>
            </a:r>
            <a:endParaRPr lang="en-GB" dirty="0"/>
          </a:p>
        </p:txBody>
      </p:sp>
      <p:sp>
        <p:nvSpPr>
          <p:cNvPr id="3" name="Text Placeholder 2"/>
          <p:cNvSpPr>
            <a:spLocks noGrp="1"/>
          </p:cNvSpPr>
          <p:nvPr>
            <p:ph type="body" idx="1"/>
          </p:nvPr>
        </p:nvSpPr>
        <p:spPr>
          <a:xfrm>
            <a:off x="522204" y="1360505"/>
            <a:ext cx="5386917" cy="639763"/>
          </a:xfrm>
        </p:spPr>
        <p:txBody>
          <a:bodyPr anchor="b"/>
          <a:lstStyle>
            <a:lvl1pPr marL="0" indent="0">
              <a:buNone/>
              <a:defRPr sz="3200" b="1"/>
            </a:lvl1pPr>
            <a:lvl2pPr marL="608931" indent="0">
              <a:buNone/>
              <a:defRPr sz="2700" b="1"/>
            </a:lvl2pPr>
            <a:lvl3pPr marL="1217940" indent="0">
              <a:buNone/>
              <a:defRPr sz="2400" b="1"/>
            </a:lvl3pPr>
            <a:lvl4pPr marL="1826896" indent="0">
              <a:buNone/>
              <a:defRPr sz="2100" b="1"/>
            </a:lvl4pPr>
            <a:lvl5pPr marL="2435878" indent="0">
              <a:buNone/>
              <a:defRPr sz="2100" b="1"/>
            </a:lvl5pPr>
            <a:lvl6pPr marL="3044808" indent="0">
              <a:buNone/>
              <a:defRPr sz="2100" b="1"/>
            </a:lvl6pPr>
            <a:lvl7pPr marL="3653739" indent="0">
              <a:buNone/>
              <a:defRPr sz="2100" b="1"/>
            </a:lvl7pPr>
            <a:lvl8pPr marL="4262720" indent="0">
              <a:buNone/>
              <a:defRPr sz="2100" b="1"/>
            </a:lvl8pPr>
            <a:lvl9pPr marL="4871685" indent="0">
              <a:buNone/>
              <a:defRPr sz="2100" b="1"/>
            </a:lvl9pPr>
          </a:lstStyle>
          <a:p>
            <a:pPr lvl="0"/>
            <a:r>
              <a:rPr lang="en-US" dirty="0"/>
              <a:t>Click to edit Master text styles</a:t>
            </a:r>
          </a:p>
        </p:txBody>
      </p:sp>
      <p:sp>
        <p:nvSpPr>
          <p:cNvPr id="4" name="Content Placeholder 3"/>
          <p:cNvSpPr>
            <a:spLocks noGrp="1"/>
          </p:cNvSpPr>
          <p:nvPr>
            <p:ph sz="half" idx="2"/>
          </p:nvPr>
        </p:nvSpPr>
        <p:spPr>
          <a:xfrm>
            <a:off x="522204" y="2000240"/>
            <a:ext cx="5386917" cy="3829060"/>
          </a:xfrm>
        </p:spPr>
        <p:txBody>
          <a:bodyPr/>
          <a:lstStyle>
            <a:lvl1pPr>
              <a:defRPr sz="2700"/>
            </a:lvl1pPr>
            <a:lvl2pPr>
              <a:defRPr sz="2400"/>
            </a:lvl2pPr>
            <a:lvl3pPr>
              <a:defRPr sz="2300"/>
            </a:lvl3pPr>
            <a:lvl4pPr>
              <a:defRPr sz="2300"/>
            </a:lvl4pPr>
            <a:lvl5pPr>
              <a:defRPr sz="23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096024" y="1360505"/>
            <a:ext cx="5389033" cy="639763"/>
          </a:xfrm>
        </p:spPr>
        <p:txBody>
          <a:bodyPr anchor="b"/>
          <a:lstStyle>
            <a:lvl1pPr marL="0" indent="0">
              <a:buNone/>
              <a:defRPr sz="3200" b="1"/>
            </a:lvl1pPr>
            <a:lvl2pPr marL="608931" indent="0">
              <a:buNone/>
              <a:defRPr sz="2700" b="1"/>
            </a:lvl2pPr>
            <a:lvl3pPr marL="1217940" indent="0">
              <a:buNone/>
              <a:defRPr sz="2400" b="1"/>
            </a:lvl3pPr>
            <a:lvl4pPr marL="1826896" indent="0">
              <a:buNone/>
              <a:defRPr sz="2100" b="1"/>
            </a:lvl4pPr>
            <a:lvl5pPr marL="2435878" indent="0">
              <a:buNone/>
              <a:defRPr sz="2100" b="1"/>
            </a:lvl5pPr>
            <a:lvl6pPr marL="3044808" indent="0">
              <a:buNone/>
              <a:defRPr sz="2100" b="1"/>
            </a:lvl6pPr>
            <a:lvl7pPr marL="3653739" indent="0">
              <a:buNone/>
              <a:defRPr sz="2100" b="1"/>
            </a:lvl7pPr>
            <a:lvl8pPr marL="4262720" indent="0">
              <a:buNone/>
              <a:defRPr sz="2100" b="1"/>
            </a:lvl8pPr>
            <a:lvl9pPr marL="4871685"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096024" y="2000240"/>
            <a:ext cx="5389033" cy="3829060"/>
          </a:xfrm>
        </p:spPr>
        <p:txBody>
          <a:bodyPr/>
          <a:lstStyle>
            <a:lvl1pPr>
              <a:defRPr sz="2700"/>
            </a:lvl1pPr>
            <a:lvl2pPr>
              <a:defRPr sz="2400"/>
            </a:lvl2pPr>
            <a:lvl3pPr>
              <a:defRPr sz="2300"/>
            </a:lvl3pPr>
            <a:lvl4pPr>
              <a:defRPr sz="2300"/>
            </a:lvl4pPr>
            <a:lvl5pPr>
              <a:defRPr sz="23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14"/>
          </p:nvPr>
        </p:nvSpPr>
        <p:spPr>
          <a:xfrm>
            <a:off x="2684925" y="6286524"/>
            <a:ext cx="9310688" cy="506828"/>
          </a:xfrm>
        </p:spPr>
        <p:txBody>
          <a:bodyPr anchor="ctr">
            <a:noAutofit/>
          </a:bodyPr>
          <a:lstStyle>
            <a:lvl1pPr algn="r">
              <a:spcAft>
                <a:spcPts val="0"/>
              </a:spcAft>
              <a:buNone/>
              <a:defRPr sz="1200">
                <a:solidFill>
                  <a:schemeClr val="bg1"/>
                </a:solidFill>
              </a:defRPr>
            </a:lvl1pPr>
          </a:lstStyle>
          <a:p>
            <a:pPr lvl="0"/>
            <a:endParaRPr lang="en-GB" dirty="0"/>
          </a:p>
        </p:txBody>
      </p:sp>
      <p:sp>
        <p:nvSpPr>
          <p:cNvPr id="9" name="Text Placeholder 9"/>
          <p:cNvSpPr>
            <a:spLocks noGrp="1"/>
          </p:cNvSpPr>
          <p:nvPr>
            <p:ph type="body" sz="quarter" idx="15"/>
          </p:nvPr>
        </p:nvSpPr>
        <p:spPr>
          <a:xfrm>
            <a:off x="522311" y="5829328"/>
            <a:ext cx="11045804" cy="308414"/>
          </a:xfrm>
        </p:spPr>
        <p:txBody>
          <a:bodyPr anchor="b">
            <a:noAutofit/>
          </a:bodyPr>
          <a:lstStyle>
            <a:lvl1pPr algn="l">
              <a:spcAft>
                <a:spcPts val="0"/>
              </a:spcAft>
              <a:buNone/>
              <a:defRPr sz="1200" i="1">
                <a:solidFill>
                  <a:srgbClr val="76004B"/>
                </a:solidFill>
              </a:defRPr>
            </a:lvl1pPr>
          </a:lstStyle>
          <a:p>
            <a:pPr lvl="0"/>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51F87D8-DF8B-44DC-8A82-03B144771DF6}" type="datetimeFigureOut">
              <a:rPr lang="en-US"/>
              <a:pPr>
                <a:defRPr/>
              </a:pPr>
              <a:t>9/11/2019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3AC7F3-18CB-45A6-896C-5EFC766A4ABF}" type="slidenum">
              <a:rPr lang="en-US" altLang="sr-Latn-RS"/>
              <a:pPr>
                <a:defRPr/>
              </a:pPr>
              <a:t>‹#›</a:t>
            </a:fld>
            <a:endParaRPr lang="en-US" altLang="sr-Latn-R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rple">
    <p:spTree>
      <p:nvGrpSpPr>
        <p:cNvPr id="1" name=""/>
        <p:cNvGrpSpPr/>
        <p:nvPr/>
      </p:nvGrpSpPr>
      <p:grpSpPr>
        <a:xfrm>
          <a:off x="0" y="0"/>
          <a:ext cx="0" cy="0"/>
          <a:chOff x="0" y="0"/>
          <a:chExt cx="0" cy="0"/>
        </a:xfrm>
      </p:grpSpPr>
      <p:pic>
        <p:nvPicPr>
          <p:cNvPr id="2" name="Picture 5" descr="PPT background_050314-05.jpg"/>
          <p:cNvPicPr>
            <a:picLocks noChangeAspect="1"/>
          </p:cNvPicPr>
          <p:nvPr userDrawn="1"/>
        </p:nvPicPr>
        <p:blipFill>
          <a:blip r:embed="rId2" cstate="print"/>
          <a:srcRect/>
          <a:stretch>
            <a:fillRect/>
          </a:stretch>
        </p:blipFill>
        <p:spPr bwMode="auto">
          <a:xfrm>
            <a:off x="0" y="0"/>
            <a:ext cx="12192000" cy="6861175"/>
          </a:xfrm>
          <a:prstGeom prst="rect">
            <a:avLst/>
          </a:prstGeom>
          <a:noFill/>
          <a:ln w="9525">
            <a:noFill/>
            <a:miter lim="800000"/>
            <a:headEnd/>
            <a:tailEnd/>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cstate="print"/>
          <a:srcRect/>
          <a:stretch>
            <a:fillRect/>
          </a:stretch>
        </p:blipFill>
        <p:spPr bwMode="auto">
          <a:xfrm>
            <a:off x="0" y="0"/>
            <a:ext cx="12214225" cy="6873875"/>
          </a:xfrm>
          <a:prstGeom prst="rect">
            <a:avLst/>
          </a:prstGeom>
          <a:noFill/>
          <a:ln w="9525">
            <a:noFill/>
            <a:miter lim="800000"/>
            <a:headEnd/>
            <a:tailEnd/>
          </a:ln>
        </p:spPr>
      </p:pic>
      <p:sp>
        <p:nvSpPr>
          <p:cNvPr id="3" name="Rectangle 2"/>
          <p:cNvSpPr/>
          <p:nvPr userDrawn="1"/>
        </p:nvSpPr>
        <p:spPr>
          <a:xfrm>
            <a:off x="2640013" y="1617663"/>
            <a:ext cx="1447800" cy="949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495910" eaLnBrk="1" fontAlgn="auto" hangingPunct="1">
              <a:spcBef>
                <a:spcPts val="0"/>
              </a:spcBef>
              <a:spcAft>
                <a:spcPts val="0"/>
              </a:spcAft>
              <a:defRPr/>
            </a:pPr>
            <a:endParaRPr lang="en-GB" sz="1500">
              <a:solidFill>
                <a:prstClr val="whit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cstate="print"/>
          <a:srcRect/>
          <a:stretch>
            <a:fillRect/>
          </a:stretch>
        </p:blipFill>
        <p:spPr bwMode="auto">
          <a:xfrm>
            <a:off x="0" y="0"/>
            <a:ext cx="12214225" cy="6873875"/>
          </a:xfrm>
          <a:prstGeom prst="rect">
            <a:avLst/>
          </a:prstGeom>
          <a:noFill/>
          <a:ln w="9525">
            <a:noFill/>
            <a:miter lim="800000"/>
            <a:headEnd/>
            <a:tailEnd/>
          </a:ln>
        </p:spPr>
      </p:pic>
      <p:sp>
        <p:nvSpPr>
          <p:cNvPr id="3" name="Content Placeholder 3"/>
          <p:cNvSpPr txBox="1">
            <a:spLocks/>
          </p:cNvSpPr>
          <p:nvPr userDrawn="1"/>
        </p:nvSpPr>
        <p:spPr>
          <a:xfrm>
            <a:off x="390525" y="1316038"/>
            <a:ext cx="8251825" cy="4699000"/>
          </a:xfrm>
          <a:prstGeom prst="rect">
            <a:avLst/>
          </a:prstGeom>
        </p:spPr>
        <p:txBody>
          <a:bodyPr lIns="68225" tIns="34114" rIns="68225" bIns="34114"/>
          <a:lstStyle>
            <a:lvl1pPr marL="498474" indent="-498474" algn="l" defTabSz="664632" rtl="0" eaLnBrk="1" latinLnBrk="0" hangingPunct="1">
              <a:spcBef>
                <a:spcPct val="20000"/>
              </a:spcBef>
              <a:buFont typeface="Arial"/>
              <a:buChar char="•"/>
              <a:defRPr sz="4700" kern="1200">
                <a:solidFill>
                  <a:schemeClr val="tx1"/>
                </a:solidFill>
                <a:latin typeface="+mn-lt"/>
                <a:ea typeface="+mn-ea"/>
                <a:cs typeface="+mn-cs"/>
              </a:defRPr>
            </a:lvl1pPr>
            <a:lvl2pPr marL="1080026" indent="-415395" algn="l" defTabSz="664632" rtl="0" eaLnBrk="1" latinLnBrk="0" hangingPunct="1">
              <a:spcBef>
                <a:spcPct val="20000"/>
              </a:spcBef>
              <a:buFont typeface="Arial"/>
              <a:buChar char="–"/>
              <a:defRPr sz="4100" kern="1200">
                <a:solidFill>
                  <a:schemeClr val="tx1"/>
                </a:solidFill>
                <a:latin typeface="+mn-lt"/>
                <a:ea typeface="+mn-ea"/>
                <a:cs typeface="+mn-cs"/>
              </a:defRPr>
            </a:lvl2pPr>
            <a:lvl3pPr marL="1661579" indent="-332316" algn="l" defTabSz="664632" rtl="0" eaLnBrk="1" latinLnBrk="0" hangingPunct="1">
              <a:spcBef>
                <a:spcPct val="20000"/>
              </a:spcBef>
              <a:buFont typeface="Arial"/>
              <a:buChar char="•"/>
              <a:defRPr sz="3500" kern="1200">
                <a:solidFill>
                  <a:schemeClr val="tx1"/>
                </a:solidFill>
                <a:latin typeface="+mn-lt"/>
                <a:ea typeface="+mn-ea"/>
                <a:cs typeface="+mn-cs"/>
              </a:defRPr>
            </a:lvl3pPr>
            <a:lvl4pPr marL="2326211" indent="-332316" algn="l" defTabSz="664632" rtl="0" eaLnBrk="1" latinLnBrk="0" hangingPunct="1">
              <a:spcBef>
                <a:spcPct val="20000"/>
              </a:spcBef>
              <a:buFont typeface="Arial"/>
              <a:buChar char="–"/>
              <a:defRPr sz="2900" kern="1200">
                <a:solidFill>
                  <a:schemeClr val="tx1"/>
                </a:solidFill>
                <a:latin typeface="+mn-lt"/>
                <a:ea typeface="+mn-ea"/>
                <a:cs typeface="+mn-cs"/>
              </a:defRPr>
            </a:lvl4pPr>
            <a:lvl5pPr marL="2990842" indent="-332316" algn="l" defTabSz="664632" rtl="0" eaLnBrk="1" latinLnBrk="0" hangingPunct="1">
              <a:spcBef>
                <a:spcPct val="20000"/>
              </a:spcBef>
              <a:buFont typeface="Arial"/>
              <a:buChar char="»"/>
              <a:defRPr sz="2900" kern="1200">
                <a:solidFill>
                  <a:schemeClr val="tx1"/>
                </a:solidFill>
                <a:latin typeface="+mn-lt"/>
                <a:ea typeface="+mn-ea"/>
                <a:cs typeface="+mn-cs"/>
              </a:defRPr>
            </a:lvl5pPr>
            <a:lvl6pPr marL="3655474" indent="-332316" algn="l" defTabSz="664632" rtl="0" eaLnBrk="1" latinLnBrk="0" hangingPunct="1">
              <a:spcBef>
                <a:spcPct val="20000"/>
              </a:spcBef>
              <a:buFont typeface="Arial"/>
              <a:buChar char="•"/>
              <a:defRPr sz="2900" kern="1200">
                <a:solidFill>
                  <a:schemeClr val="tx1"/>
                </a:solidFill>
                <a:latin typeface="+mn-lt"/>
                <a:ea typeface="+mn-ea"/>
                <a:cs typeface="+mn-cs"/>
              </a:defRPr>
            </a:lvl6pPr>
            <a:lvl7pPr marL="4320106" indent="-332316" algn="l" defTabSz="664632" rtl="0" eaLnBrk="1" latinLnBrk="0" hangingPunct="1">
              <a:spcBef>
                <a:spcPct val="20000"/>
              </a:spcBef>
              <a:buFont typeface="Arial"/>
              <a:buChar char="•"/>
              <a:defRPr sz="2900" kern="1200">
                <a:solidFill>
                  <a:schemeClr val="tx1"/>
                </a:solidFill>
                <a:latin typeface="+mn-lt"/>
                <a:ea typeface="+mn-ea"/>
                <a:cs typeface="+mn-cs"/>
              </a:defRPr>
            </a:lvl7pPr>
            <a:lvl8pPr marL="4984737" indent="-332316" algn="l" defTabSz="664632" rtl="0" eaLnBrk="1" latinLnBrk="0" hangingPunct="1">
              <a:spcBef>
                <a:spcPct val="20000"/>
              </a:spcBef>
              <a:buFont typeface="Arial"/>
              <a:buChar char="•"/>
              <a:defRPr sz="2900" kern="1200">
                <a:solidFill>
                  <a:schemeClr val="tx1"/>
                </a:solidFill>
                <a:latin typeface="+mn-lt"/>
                <a:ea typeface="+mn-ea"/>
                <a:cs typeface="+mn-cs"/>
              </a:defRPr>
            </a:lvl8pPr>
            <a:lvl9pPr marL="5649369" indent="-332316" algn="l" defTabSz="664632" rtl="0" eaLnBrk="1" latinLnBrk="0" hangingPunct="1">
              <a:spcBef>
                <a:spcPct val="20000"/>
              </a:spcBef>
              <a:buFont typeface="Arial"/>
              <a:buChar char="•"/>
              <a:defRPr sz="2900" kern="1200">
                <a:solidFill>
                  <a:schemeClr val="tx1"/>
                </a:solidFill>
                <a:latin typeface="+mn-lt"/>
                <a:ea typeface="+mn-ea"/>
                <a:cs typeface="+mn-cs"/>
              </a:defRPr>
            </a:lvl9pPr>
          </a:lstStyle>
          <a:p>
            <a:pPr fontAlgn="auto">
              <a:spcAft>
                <a:spcPts val="0"/>
              </a:spcAft>
              <a:defRPr/>
            </a:pPr>
            <a:endParaRPr lang="en-GB" sz="3500" dirty="0">
              <a:solidFill>
                <a:srgbClr val="76004B"/>
              </a:solidFill>
            </a:endParaRPr>
          </a:p>
        </p:txBody>
      </p:sp>
      <p:sp>
        <p:nvSpPr>
          <p:cNvPr id="4" name="Title 1"/>
          <p:cNvSpPr txBox="1">
            <a:spLocks/>
          </p:cNvSpPr>
          <p:nvPr userDrawn="1"/>
        </p:nvSpPr>
        <p:spPr bwMode="auto">
          <a:xfrm>
            <a:off x="390525" y="0"/>
            <a:ext cx="8251825" cy="1033463"/>
          </a:xfrm>
          <a:prstGeom prst="rect">
            <a:avLst/>
          </a:prstGeom>
          <a:noFill/>
          <a:ln w="9525">
            <a:noFill/>
            <a:miter lim="800000"/>
            <a:headEnd/>
            <a:tailEnd/>
          </a:ln>
        </p:spPr>
        <p:txBody>
          <a:bodyPr lIns="90886" tIns="45443" rIns="90886" bIns="45443" anchor="ctr">
            <a:normAutofit/>
          </a:bodyPr>
          <a:lstStyle>
            <a:lvl1pPr algn="l" defTabSz="1216025" rtl="0" eaLnBrk="0" fontAlgn="base" hangingPunct="0">
              <a:spcBef>
                <a:spcPct val="0"/>
              </a:spcBef>
              <a:spcAft>
                <a:spcPct val="0"/>
              </a:spcAft>
              <a:defRPr lang="en-GB" sz="3700" kern="1200">
                <a:solidFill>
                  <a:srgbClr val="76004B"/>
                </a:solidFill>
                <a:latin typeface="+mj-lt"/>
                <a:ea typeface="+mj-ea"/>
                <a:cs typeface="+mj-cs"/>
              </a:defRPr>
            </a:lvl1pPr>
            <a:lvl2pPr algn="l" defTabSz="1216025" rtl="0" eaLnBrk="0" fontAlgn="base" hangingPunct="0">
              <a:spcBef>
                <a:spcPct val="0"/>
              </a:spcBef>
              <a:spcAft>
                <a:spcPct val="0"/>
              </a:spcAft>
              <a:defRPr sz="3700">
                <a:solidFill>
                  <a:srgbClr val="76004B"/>
                </a:solidFill>
                <a:latin typeface="Calibri" pitchFamily="34" charset="0"/>
              </a:defRPr>
            </a:lvl2pPr>
            <a:lvl3pPr algn="l" defTabSz="1216025" rtl="0" eaLnBrk="0" fontAlgn="base" hangingPunct="0">
              <a:spcBef>
                <a:spcPct val="0"/>
              </a:spcBef>
              <a:spcAft>
                <a:spcPct val="0"/>
              </a:spcAft>
              <a:defRPr sz="3700">
                <a:solidFill>
                  <a:srgbClr val="76004B"/>
                </a:solidFill>
                <a:latin typeface="Calibri" pitchFamily="34" charset="0"/>
              </a:defRPr>
            </a:lvl3pPr>
            <a:lvl4pPr algn="l" defTabSz="1216025" rtl="0" eaLnBrk="0" fontAlgn="base" hangingPunct="0">
              <a:spcBef>
                <a:spcPct val="0"/>
              </a:spcBef>
              <a:spcAft>
                <a:spcPct val="0"/>
              </a:spcAft>
              <a:defRPr sz="3700">
                <a:solidFill>
                  <a:srgbClr val="76004B"/>
                </a:solidFill>
                <a:latin typeface="Calibri" pitchFamily="34" charset="0"/>
              </a:defRPr>
            </a:lvl4pPr>
            <a:lvl5pPr algn="l" defTabSz="1216025" rtl="0" eaLnBrk="0" fontAlgn="base" hangingPunct="0">
              <a:spcBef>
                <a:spcPct val="0"/>
              </a:spcBef>
              <a:spcAft>
                <a:spcPct val="0"/>
              </a:spcAft>
              <a:defRPr sz="3700">
                <a:solidFill>
                  <a:srgbClr val="76004B"/>
                </a:solidFill>
                <a:latin typeface="Calibri" pitchFamily="34" charset="0"/>
              </a:defRPr>
            </a:lvl5pPr>
            <a:lvl6pPr marL="457178" algn="l" defTabSz="1217552" rtl="0" fontAlgn="base">
              <a:spcBef>
                <a:spcPct val="0"/>
              </a:spcBef>
              <a:spcAft>
                <a:spcPct val="0"/>
              </a:spcAft>
              <a:defRPr sz="3700">
                <a:solidFill>
                  <a:srgbClr val="76004B"/>
                </a:solidFill>
                <a:latin typeface="Calibri" pitchFamily="34" charset="0"/>
              </a:defRPr>
            </a:lvl6pPr>
            <a:lvl7pPr marL="914354" algn="l" defTabSz="1217552" rtl="0" fontAlgn="base">
              <a:spcBef>
                <a:spcPct val="0"/>
              </a:spcBef>
              <a:spcAft>
                <a:spcPct val="0"/>
              </a:spcAft>
              <a:defRPr sz="3700">
                <a:solidFill>
                  <a:srgbClr val="76004B"/>
                </a:solidFill>
                <a:latin typeface="Calibri" pitchFamily="34" charset="0"/>
              </a:defRPr>
            </a:lvl7pPr>
            <a:lvl8pPr marL="1371532" algn="l" defTabSz="1217552" rtl="0" fontAlgn="base">
              <a:spcBef>
                <a:spcPct val="0"/>
              </a:spcBef>
              <a:spcAft>
                <a:spcPct val="0"/>
              </a:spcAft>
              <a:defRPr sz="3700">
                <a:solidFill>
                  <a:srgbClr val="76004B"/>
                </a:solidFill>
                <a:latin typeface="Calibri" pitchFamily="34" charset="0"/>
              </a:defRPr>
            </a:lvl8pPr>
            <a:lvl9pPr marL="1828709" algn="l" defTabSz="1217552" rtl="0" fontAlgn="base">
              <a:spcBef>
                <a:spcPct val="0"/>
              </a:spcBef>
              <a:spcAft>
                <a:spcPct val="0"/>
              </a:spcAft>
              <a:defRPr sz="3700">
                <a:solidFill>
                  <a:srgbClr val="76004B"/>
                </a:solidFill>
                <a:latin typeface="Calibri" pitchFamily="34" charset="0"/>
              </a:defRPr>
            </a:lvl9pPr>
          </a:lstStyle>
          <a:p>
            <a:pPr defTabSz="907325">
              <a:defRPr/>
            </a:pPr>
            <a:endParaRPr sz="2800"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Text Placeholder 6"/>
          <p:cNvSpPr>
            <a:spLocks noGrp="1"/>
          </p:cNvSpPr>
          <p:nvPr>
            <p:ph type="body" sz="quarter" idx="11"/>
          </p:nvPr>
        </p:nvSpPr>
        <p:spPr>
          <a:xfrm>
            <a:off x="8909056" y="6667991"/>
            <a:ext cx="2813049" cy="182880"/>
          </a:xfrm>
        </p:spPr>
        <p:txBody>
          <a:bodyPr lIns="24383" tIns="24383" rIns="24383" bIns="24383">
            <a:normAutofit/>
          </a:bodyPr>
          <a:lstStyle>
            <a:lvl1pPr marL="0" indent="0" algn="r">
              <a:buNone/>
              <a:defRPr sz="1100">
                <a:solidFill>
                  <a:schemeClr val="tx2"/>
                </a:solidFill>
              </a:defRPr>
            </a:lvl1pPr>
          </a:lstStyle>
          <a:p>
            <a:pPr lvl="0"/>
            <a:r>
              <a:rPr lang="en-US" dirty="0"/>
              <a:t>Click to edit Master text styles</a:t>
            </a:r>
          </a:p>
        </p:txBody>
      </p:sp>
      <p:sp>
        <p:nvSpPr>
          <p:cNvPr id="5" name="Text Placeholder 4"/>
          <p:cNvSpPr>
            <a:spLocks noGrp="1"/>
          </p:cNvSpPr>
          <p:nvPr>
            <p:ph type="body" sz="quarter" idx="10"/>
          </p:nvPr>
        </p:nvSpPr>
        <p:spPr>
          <a:xfrm>
            <a:off x="1255597" y="6021332"/>
            <a:ext cx="5984579" cy="590550"/>
          </a:xfrm>
        </p:spPr>
        <p:txBody>
          <a:bodyPr lIns="60958" rIns="60958" anchor="b">
            <a:noAutofit/>
          </a:bodyPr>
          <a:lstStyle>
            <a:lvl1pPr marL="0" indent="0">
              <a:buNone/>
              <a:defRPr sz="1300"/>
            </a:lvl1pPr>
          </a:lstStyle>
          <a:p>
            <a:pPr lvl="0"/>
            <a:r>
              <a:rPr lang="en-US" dirty="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With Color Block">
    <p:spTree>
      <p:nvGrpSpPr>
        <p:cNvPr id="1" name=""/>
        <p:cNvGrpSpPr/>
        <p:nvPr/>
      </p:nvGrpSpPr>
      <p:grpSpPr>
        <a:xfrm>
          <a:off x="0" y="0"/>
          <a:ext cx="0" cy="0"/>
          <a:chOff x="0" y="0"/>
          <a:chExt cx="0" cy="0"/>
        </a:xfrm>
      </p:grpSpPr>
      <p:sp>
        <p:nvSpPr>
          <p:cNvPr id="4" name="Rectangle 3"/>
          <p:cNvSpPr/>
          <p:nvPr userDrawn="1"/>
        </p:nvSpPr>
        <p:spPr>
          <a:xfrm>
            <a:off x="0" y="5822950"/>
            <a:ext cx="12192000" cy="1035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defTabSz="1219140" eaLnBrk="1" fontAlgn="auto" hangingPunct="1">
              <a:spcBef>
                <a:spcPts val="0"/>
              </a:spcBef>
              <a:spcAft>
                <a:spcPts val="0"/>
              </a:spcAft>
              <a:defRPr/>
            </a:pPr>
            <a:endParaRPr lang="en-US" sz="2400">
              <a:solidFill>
                <a:srgbClr val="FFFFFF"/>
              </a:solidFill>
            </a:endParaRPr>
          </a:p>
        </p:txBody>
      </p:sp>
      <p:sp>
        <p:nvSpPr>
          <p:cNvPr id="5" name="Rectangle 4"/>
          <p:cNvSpPr/>
          <p:nvPr userDrawn="1"/>
        </p:nvSpPr>
        <p:spPr>
          <a:xfrm>
            <a:off x="0" y="0"/>
            <a:ext cx="12192000" cy="582295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defTabSz="1219140" eaLnBrk="1" fontAlgn="auto" hangingPunct="1">
              <a:spcBef>
                <a:spcPts val="0"/>
              </a:spcBef>
              <a:spcAft>
                <a:spcPts val="0"/>
              </a:spcAft>
              <a:defRPr/>
            </a:pPr>
            <a:endParaRPr lang="en-US" sz="2400">
              <a:solidFill>
                <a:srgbClr val="FFFFFF"/>
              </a:solidFill>
            </a:endParaRPr>
          </a:p>
        </p:txBody>
      </p:sp>
      <p:cxnSp>
        <p:nvCxnSpPr>
          <p:cNvPr id="6" name="Straight Connector 5"/>
          <p:cNvCxnSpPr/>
          <p:nvPr userDrawn="1"/>
        </p:nvCxnSpPr>
        <p:spPr>
          <a:xfrm>
            <a:off x="401638" y="2589213"/>
            <a:ext cx="102377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7"/>
          <p:cNvSpPr>
            <a:spLocks noGrp="1" noChangeArrowheads="1"/>
          </p:cNvSpPr>
          <p:nvPr>
            <p:ph type="subTitle" idx="1"/>
          </p:nvPr>
        </p:nvSpPr>
        <p:spPr>
          <a:xfrm>
            <a:off x="401396" y="2797066"/>
            <a:ext cx="6572634" cy="447000"/>
          </a:xfrm>
          <a:prstGeom prst="rect">
            <a:avLst/>
          </a:prstGeom>
          <a:ln>
            <a:noFill/>
          </a:ln>
          <a:effectLst/>
        </p:spPr>
        <p:txBody>
          <a:bodyPr lIns="121898" tIns="60948" rIns="121898" bIns="60948"/>
          <a:lstStyle>
            <a:lvl1pPr marL="0" indent="0" algn="l">
              <a:spcBef>
                <a:spcPct val="0"/>
              </a:spcBef>
              <a:buFont typeface="Arial" charset="0"/>
              <a:buNone/>
              <a:defRPr sz="2700" b="0" i="0">
                <a:solidFill>
                  <a:schemeClr val="bg1"/>
                </a:solidFill>
                <a:effectLst/>
              </a:defRPr>
            </a:lvl1pPr>
          </a:lstStyle>
          <a:p>
            <a:r>
              <a:rPr lang="en-US" dirty="0"/>
              <a:t>Click to edit Master subtitle style</a:t>
            </a:r>
          </a:p>
        </p:txBody>
      </p:sp>
      <p:sp>
        <p:nvSpPr>
          <p:cNvPr id="15" name="Title 10"/>
          <p:cNvSpPr>
            <a:spLocks noGrp="1"/>
          </p:cNvSpPr>
          <p:nvPr>
            <p:ph type="title"/>
          </p:nvPr>
        </p:nvSpPr>
        <p:spPr>
          <a:xfrm>
            <a:off x="401393" y="1922222"/>
            <a:ext cx="11539752" cy="747180"/>
          </a:xfrm>
          <a:prstGeom prst="rect">
            <a:avLst/>
          </a:prstGeom>
          <a:ln>
            <a:noFill/>
          </a:ln>
        </p:spPr>
        <p:txBody>
          <a:bodyPr lIns="121898" tIns="60948" rIns="121898" bIns="60948">
            <a:normAutofit/>
          </a:bodyPr>
          <a:lstStyle>
            <a:lvl1pPr algn="l">
              <a:defRPr sz="5300" b="1">
                <a:solidFill>
                  <a:schemeClr val="bg1"/>
                </a:solidFill>
              </a:defRPr>
            </a:lvl1pPr>
          </a:lstStyle>
          <a:p>
            <a:r>
              <a:rPr lang="en-US" dirty="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print"/>
          <a:srcRect/>
          <a:stretch>
            <a:fillRect/>
          </a:stretch>
        </p:blipFill>
        <p:spPr bwMode="auto">
          <a:xfrm>
            <a:off x="0" y="855663"/>
            <a:ext cx="12192000" cy="38100"/>
          </a:xfrm>
          <a:prstGeom prst="rect">
            <a:avLst/>
          </a:prstGeom>
          <a:noFill/>
          <a:ln w="9525">
            <a:noFill/>
            <a:miter lim="800000"/>
            <a:headEnd/>
            <a:tailEnd/>
          </a:ln>
        </p:spPr>
      </p:pic>
      <p:sp>
        <p:nvSpPr>
          <p:cNvPr id="5" name="Text Placeholder 2"/>
          <p:cNvSpPr>
            <a:spLocks noGrp="1"/>
          </p:cNvSpPr>
          <p:nvPr>
            <p:ph idx="1"/>
          </p:nvPr>
        </p:nvSpPr>
        <p:spPr>
          <a:xfrm>
            <a:off x="616022" y="2281240"/>
            <a:ext cx="10515600" cy="2609039"/>
          </a:xfrm>
          <a:prstGeom prst="rect">
            <a:avLst/>
          </a:prstGeom>
        </p:spPr>
        <p:txBody>
          <a:bodyPr vert="horz" lIns="121898" tIns="60948" rIns="121898" bIns="60948" rtlCol="0">
            <a:normAutofit/>
          </a:bodyPr>
          <a:lstStyle>
            <a:lvl1pPr marL="304784" marR="0" indent="-304784" algn="l" defTabSz="1219140" rtl="0" eaLnBrk="1" fontAlgn="auto" latinLnBrk="0" hangingPunct="1">
              <a:lnSpc>
                <a:spcPct val="90000"/>
              </a:lnSpc>
              <a:spcBef>
                <a:spcPts val="1333"/>
              </a:spcBef>
              <a:spcAft>
                <a:spcPts val="0"/>
              </a:spcAft>
              <a:buClrTx/>
              <a:buSzTx/>
              <a:buFont typeface="Arial" panose="020B0604020202020204" pitchFamily="34" charset="0"/>
              <a:buChar char="•"/>
              <a:tabLst/>
              <a:defRPr sz="3200">
                <a:solidFill>
                  <a:srgbClr val="4D4D4C"/>
                </a:solidFill>
              </a:defRPr>
            </a:lvl1pPr>
            <a:lvl2pPr marL="914354" marR="0" indent="-304784" algn="l" defTabSz="1219140" rtl="0" eaLnBrk="1" fontAlgn="auto" latinLnBrk="0" hangingPunct="1">
              <a:lnSpc>
                <a:spcPct val="90000"/>
              </a:lnSpc>
              <a:spcBef>
                <a:spcPts val="667"/>
              </a:spcBef>
              <a:spcAft>
                <a:spcPts val="0"/>
              </a:spcAft>
              <a:buClrTx/>
              <a:buSzTx/>
              <a:buFont typeface="Arial" panose="020B0604020202020204" pitchFamily="34" charset="0"/>
              <a:buChar char="•"/>
              <a:tabLst/>
              <a:defRPr/>
            </a:lvl2pPr>
            <a:lvl3pPr marL="1523925" marR="0" indent="-304784" algn="l" defTabSz="1219140" rtl="0" eaLnBrk="1" fontAlgn="auto" latinLnBrk="0" hangingPunct="1">
              <a:lnSpc>
                <a:spcPct val="90000"/>
              </a:lnSpc>
              <a:spcBef>
                <a:spcPts val="667"/>
              </a:spcBef>
              <a:spcAft>
                <a:spcPts val="0"/>
              </a:spcAft>
              <a:buClrTx/>
              <a:buSzTx/>
              <a:buFont typeface="Arial" panose="020B0604020202020204" pitchFamily="34" charset="0"/>
              <a:buChar char="•"/>
              <a:tabLst/>
              <a:defRPr/>
            </a:lvl3pPr>
            <a:lvl4pPr marL="2133493" marR="0" indent="-304784" algn="l" defTabSz="1219140" rtl="0" eaLnBrk="1" fontAlgn="auto" latinLnBrk="0" hangingPunct="1">
              <a:lnSpc>
                <a:spcPct val="90000"/>
              </a:lnSpc>
              <a:spcBef>
                <a:spcPts val="667"/>
              </a:spcBef>
              <a:spcAft>
                <a:spcPts val="0"/>
              </a:spcAft>
              <a:buClrTx/>
              <a:buSzTx/>
              <a:buFont typeface="Arial" panose="020B0604020202020204" pitchFamily="34" charset="0"/>
              <a:buChar char="•"/>
              <a:tabLst/>
              <a:defRPr/>
            </a:lvl4pPr>
            <a:lvl5pPr marL="2743062" marR="0" indent="-304784" algn="l" defTabSz="1219140" rtl="0" eaLnBrk="1" fontAlgn="auto" latinLnBrk="0" hangingPunct="1">
              <a:lnSpc>
                <a:spcPct val="90000"/>
              </a:lnSpc>
              <a:spcBef>
                <a:spcPts val="667"/>
              </a:spcBef>
              <a:spcAft>
                <a:spcPts val="0"/>
              </a:spcAft>
              <a:buClrTx/>
              <a:buSzTx/>
              <a:buFont typeface="Arial" panose="020B0604020202020204" pitchFamily="34" charset="0"/>
              <a:buChar char="•"/>
              <a:tabLs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9" name="Content Placeholder 17"/>
          <p:cNvSpPr>
            <a:spLocks noGrp="1"/>
          </p:cNvSpPr>
          <p:nvPr>
            <p:ph sz="quarter" idx="11"/>
          </p:nvPr>
        </p:nvSpPr>
        <p:spPr>
          <a:xfrm>
            <a:off x="603255" y="1017587"/>
            <a:ext cx="10712449" cy="461963"/>
          </a:xfrm>
          <a:prstGeom prst="rect">
            <a:avLst/>
          </a:prstGeom>
        </p:spPr>
        <p:txBody>
          <a:bodyPr lIns="121898" tIns="60948" rIns="121898" bIns="60948"/>
          <a:lstStyle>
            <a:lvl1pPr marL="0" indent="0">
              <a:buNone/>
              <a:defRPr b="1" baseline="0">
                <a:solidFill>
                  <a:srgbClr val="27497F"/>
                </a:solidFill>
              </a:defRPr>
            </a:lvl1pPr>
          </a:lstStyle>
          <a:p>
            <a:pPr lvl="0"/>
            <a:r>
              <a:rPr lang="en-US" smtClean="0"/>
              <a:t>Click to edit Master text styles</a:t>
            </a:r>
          </a:p>
        </p:txBody>
      </p:sp>
      <p:sp>
        <p:nvSpPr>
          <p:cNvPr id="21" name="Content Placeholder 17"/>
          <p:cNvSpPr>
            <a:spLocks noGrp="1"/>
          </p:cNvSpPr>
          <p:nvPr>
            <p:ph sz="quarter" idx="12"/>
          </p:nvPr>
        </p:nvSpPr>
        <p:spPr>
          <a:xfrm>
            <a:off x="603191" y="239523"/>
            <a:ext cx="10712449" cy="461963"/>
          </a:xfrm>
          <a:prstGeom prst="rect">
            <a:avLst/>
          </a:prstGeom>
        </p:spPr>
        <p:txBody>
          <a:bodyPr lIns="121898" tIns="60948" rIns="121898" bIns="60948"/>
          <a:lstStyle>
            <a:lvl1pPr marL="0" indent="0">
              <a:buNone/>
              <a:defRPr sz="4300" b="0" baseline="0">
                <a:solidFill>
                  <a:srgbClr val="27497F"/>
                </a:solidFill>
              </a:defRPr>
            </a:lvl1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Rectangle 1"/>
          <p:cNvSpPr/>
          <p:nvPr userDrawn="1"/>
        </p:nvSpPr>
        <p:spPr>
          <a:xfrm>
            <a:off x="0" y="5822950"/>
            <a:ext cx="12192000" cy="1035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defTabSz="1219140" eaLnBrk="1" fontAlgn="auto" hangingPunct="1">
              <a:spcBef>
                <a:spcPts val="0"/>
              </a:spcBef>
              <a:spcAft>
                <a:spcPts val="0"/>
              </a:spcAft>
              <a:defRPr/>
            </a:pPr>
            <a:endParaRPr lang="en-US" sz="2400">
              <a:solidFill>
                <a:srgbClr val="FFFFFF"/>
              </a:solidFill>
            </a:endParaRPr>
          </a:p>
        </p:txBody>
      </p:sp>
      <p:pic>
        <p:nvPicPr>
          <p:cNvPr id="3" name="Picture 5"/>
          <p:cNvPicPr>
            <a:picLocks noChangeAspect="1"/>
          </p:cNvPicPr>
          <p:nvPr userDrawn="1"/>
        </p:nvPicPr>
        <p:blipFill>
          <a:blip r:embed="rId2" cstate="print"/>
          <a:srcRect t="113" b="24756"/>
          <a:stretch>
            <a:fillRect/>
          </a:stretch>
        </p:blipFill>
        <p:spPr bwMode="auto">
          <a:xfrm>
            <a:off x="0" y="-9525"/>
            <a:ext cx="12192000" cy="4572000"/>
          </a:xfrm>
          <a:prstGeom prst="rect">
            <a:avLst/>
          </a:prstGeom>
          <a:noFill/>
          <a:ln w="9525">
            <a:noFill/>
            <a:miter lim="800000"/>
            <a:headEnd/>
            <a:tailEnd/>
          </a:ln>
        </p:spPr>
      </p:pic>
      <p:sp>
        <p:nvSpPr>
          <p:cNvPr id="4" name="TextBox 3"/>
          <p:cNvSpPr txBox="1">
            <a:spLocks noChangeArrowheads="1"/>
          </p:cNvSpPr>
          <p:nvPr userDrawn="1"/>
        </p:nvSpPr>
        <p:spPr bwMode="auto">
          <a:xfrm>
            <a:off x="6096000" y="6340475"/>
            <a:ext cx="5845175"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898" tIns="60948" rIns="121898" bIns="60948">
            <a:spAutoFit/>
          </a:bodyPr>
          <a:lstStyle>
            <a:lvl1pPr defTabSz="1217613">
              <a:defRPr>
                <a:solidFill>
                  <a:schemeClr val="tx1"/>
                </a:solidFill>
                <a:latin typeface="Gill Sans MT" pitchFamily="34" charset="0"/>
              </a:defRPr>
            </a:lvl1pPr>
            <a:lvl2pPr marL="742950" indent="-285750" defTabSz="1217613">
              <a:defRPr>
                <a:solidFill>
                  <a:schemeClr val="tx1"/>
                </a:solidFill>
                <a:latin typeface="Gill Sans MT" pitchFamily="34" charset="0"/>
              </a:defRPr>
            </a:lvl2pPr>
            <a:lvl3pPr marL="1143000" indent="-228600" defTabSz="1217613">
              <a:defRPr>
                <a:solidFill>
                  <a:schemeClr val="tx1"/>
                </a:solidFill>
                <a:latin typeface="Gill Sans MT" pitchFamily="34" charset="0"/>
              </a:defRPr>
            </a:lvl3pPr>
            <a:lvl4pPr marL="1600200" indent="-228600" defTabSz="1217613">
              <a:defRPr>
                <a:solidFill>
                  <a:schemeClr val="tx1"/>
                </a:solidFill>
                <a:latin typeface="Gill Sans MT" pitchFamily="34" charset="0"/>
              </a:defRPr>
            </a:lvl4pPr>
            <a:lvl5pPr marL="2057400" indent="-228600" defTabSz="1217613">
              <a:defRPr>
                <a:solidFill>
                  <a:schemeClr val="tx1"/>
                </a:solidFill>
                <a:latin typeface="Gill Sans MT" pitchFamily="34" charset="0"/>
              </a:defRPr>
            </a:lvl5pPr>
            <a:lvl6pPr marL="2514600" indent="-228600" defTabSz="1217613" eaLnBrk="0" fontAlgn="base" hangingPunct="0">
              <a:spcBef>
                <a:spcPct val="0"/>
              </a:spcBef>
              <a:spcAft>
                <a:spcPct val="0"/>
              </a:spcAft>
              <a:defRPr>
                <a:solidFill>
                  <a:schemeClr val="tx1"/>
                </a:solidFill>
                <a:latin typeface="Gill Sans MT" pitchFamily="34" charset="0"/>
              </a:defRPr>
            </a:lvl6pPr>
            <a:lvl7pPr marL="2971800" indent="-228600" defTabSz="1217613" eaLnBrk="0" fontAlgn="base" hangingPunct="0">
              <a:spcBef>
                <a:spcPct val="0"/>
              </a:spcBef>
              <a:spcAft>
                <a:spcPct val="0"/>
              </a:spcAft>
              <a:defRPr>
                <a:solidFill>
                  <a:schemeClr val="tx1"/>
                </a:solidFill>
                <a:latin typeface="Gill Sans MT" pitchFamily="34" charset="0"/>
              </a:defRPr>
            </a:lvl7pPr>
            <a:lvl8pPr marL="3429000" indent="-228600" defTabSz="1217613" eaLnBrk="0" fontAlgn="base" hangingPunct="0">
              <a:spcBef>
                <a:spcPct val="0"/>
              </a:spcBef>
              <a:spcAft>
                <a:spcPct val="0"/>
              </a:spcAft>
              <a:defRPr>
                <a:solidFill>
                  <a:schemeClr val="tx1"/>
                </a:solidFill>
                <a:latin typeface="Gill Sans MT" pitchFamily="34" charset="0"/>
              </a:defRPr>
            </a:lvl8pPr>
            <a:lvl9pPr marL="3886200" indent="-228600" defTabSz="1217613" eaLnBrk="0" fontAlgn="base" hangingPunct="0">
              <a:spcBef>
                <a:spcPct val="0"/>
              </a:spcBef>
              <a:spcAft>
                <a:spcPct val="0"/>
              </a:spcAft>
              <a:defRPr>
                <a:solidFill>
                  <a:schemeClr val="tx1"/>
                </a:solidFill>
                <a:latin typeface="Gill Sans MT" pitchFamily="34" charset="0"/>
              </a:defRPr>
            </a:lvl9pPr>
          </a:lstStyle>
          <a:p>
            <a:pPr algn="r" eaLnBrk="1" hangingPunct="1">
              <a:defRPr/>
            </a:pPr>
            <a:r>
              <a:rPr lang="en-US" altLang="sr-Latn-RS" sz="1900" b="1" smtClean="0">
                <a:solidFill>
                  <a:srgbClr val="0070C0"/>
                </a:solidFill>
                <a:latin typeface="Calibri" pitchFamily="34" charset="0"/>
              </a:rPr>
              <a:t>ADRIATIC ANTICOAGULATION DAY</a:t>
            </a:r>
            <a:endParaRPr lang="hr-HR" altLang="sr-Latn-RS" sz="1900" b="1" smtClean="0">
              <a:solidFill>
                <a:srgbClr val="0070C0"/>
              </a:solidFill>
              <a:latin typeface="Calibri"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With Color Block">
    <p:spTree>
      <p:nvGrpSpPr>
        <p:cNvPr id="1" name=""/>
        <p:cNvGrpSpPr/>
        <p:nvPr/>
      </p:nvGrpSpPr>
      <p:grpSpPr>
        <a:xfrm>
          <a:off x="0" y="0"/>
          <a:ext cx="0" cy="0"/>
          <a:chOff x="0" y="0"/>
          <a:chExt cx="0" cy="0"/>
        </a:xfrm>
      </p:grpSpPr>
      <p:sp>
        <p:nvSpPr>
          <p:cNvPr id="4" name="Rectangle 3"/>
          <p:cNvSpPr/>
          <p:nvPr userDrawn="1"/>
        </p:nvSpPr>
        <p:spPr>
          <a:xfrm>
            <a:off x="0" y="5822950"/>
            <a:ext cx="12192000" cy="1035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defTabSz="1219140" eaLnBrk="1" fontAlgn="auto" hangingPunct="1">
              <a:spcBef>
                <a:spcPts val="0"/>
              </a:spcBef>
              <a:spcAft>
                <a:spcPts val="0"/>
              </a:spcAft>
              <a:defRPr/>
            </a:pPr>
            <a:endParaRPr lang="en-US" sz="2400">
              <a:solidFill>
                <a:srgbClr val="FFFFFF"/>
              </a:solidFill>
            </a:endParaRPr>
          </a:p>
        </p:txBody>
      </p:sp>
      <p:sp>
        <p:nvSpPr>
          <p:cNvPr id="5" name="Rectangle 4"/>
          <p:cNvSpPr/>
          <p:nvPr userDrawn="1"/>
        </p:nvSpPr>
        <p:spPr>
          <a:xfrm>
            <a:off x="0" y="0"/>
            <a:ext cx="12192000" cy="5822950"/>
          </a:xfrm>
          <a:prstGeom prst="rect">
            <a:avLst/>
          </a:prstGeom>
          <a:solidFill>
            <a:srgbClr val="27497F"/>
          </a:solidFill>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defTabSz="1219140" eaLnBrk="1" fontAlgn="auto" hangingPunct="1">
              <a:spcBef>
                <a:spcPts val="0"/>
              </a:spcBef>
              <a:spcAft>
                <a:spcPts val="0"/>
              </a:spcAft>
              <a:defRPr/>
            </a:pPr>
            <a:endParaRPr lang="en-US" sz="2400">
              <a:solidFill>
                <a:srgbClr val="FFFFFF"/>
              </a:solidFill>
            </a:endParaRPr>
          </a:p>
        </p:txBody>
      </p:sp>
      <p:cxnSp>
        <p:nvCxnSpPr>
          <p:cNvPr id="6" name="Straight Connector 5"/>
          <p:cNvCxnSpPr/>
          <p:nvPr userDrawn="1"/>
        </p:nvCxnSpPr>
        <p:spPr>
          <a:xfrm>
            <a:off x="401638" y="2589213"/>
            <a:ext cx="102377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userDrawn="1"/>
        </p:nvSpPr>
        <p:spPr bwMode="auto">
          <a:xfrm>
            <a:off x="119063" y="6103938"/>
            <a:ext cx="4679950" cy="41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898" tIns="60948" rIns="121898" bIns="60948">
            <a:spAutoFit/>
          </a:bodyPr>
          <a:lstStyle>
            <a:lvl1pPr defTabSz="1217613">
              <a:defRPr>
                <a:solidFill>
                  <a:schemeClr val="tx1"/>
                </a:solidFill>
                <a:latin typeface="Gill Sans MT" pitchFamily="34" charset="0"/>
              </a:defRPr>
            </a:lvl1pPr>
            <a:lvl2pPr marL="742950" indent="-285750" defTabSz="1217613">
              <a:defRPr>
                <a:solidFill>
                  <a:schemeClr val="tx1"/>
                </a:solidFill>
                <a:latin typeface="Gill Sans MT" pitchFamily="34" charset="0"/>
              </a:defRPr>
            </a:lvl2pPr>
            <a:lvl3pPr marL="1143000" indent="-228600" defTabSz="1217613">
              <a:defRPr>
                <a:solidFill>
                  <a:schemeClr val="tx1"/>
                </a:solidFill>
                <a:latin typeface="Gill Sans MT" pitchFamily="34" charset="0"/>
              </a:defRPr>
            </a:lvl3pPr>
            <a:lvl4pPr marL="1600200" indent="-228600" defTabSz="1217613">
              <a:defRPr>
                <a:solidFill>
                  <a:schemeClr val="tx1"/>
                </a:solidFill>
                <a:latin typeface="Gill Sans MT" pitchFamily="34" charset="0"/>
              </a:defRPr>
            </a:lvl4pPr>
            <a:lvl5pPr marL="2057400" indent="-228600" defTabSz="1217613">
              <a:defRPr>
                <a:solidFill>
                  <a:schemeClr val="tx1"/>
                </a:solidFill>
                <a:latin typeface="Gill Sans MT" pitchFamily="34" charset="0"/>
              </a:defRPr>
            </a:lvl5pPr>
            <a:lvl6pPr marL="2514600" indent="-228600" defTabSz="1217613" eaLnBrk="0" fontAlgn="base" hangingPunct="0">
              <a:spcBef>
                <a:spcPct val="0"/>
              </a:spcBef>
              <a:spcAft>
                <a:spcPct val="0"/>
              </a:spcAft>
              <a:defRPr>
                <a:solidFill>
                  <a:schemeClr val="tx1"/>
                </a:solidFill>
                <a:latin typeface="Gill Sans MT" pitchFamily="34" charset="0"/>
              </a:defRPr>
            </a:lvl6pPr>
            <a:lvl7pPr marL="2971800" indent="-228600" defTabSz="1217613" eaLnBrk="0" fontAlgn="base" hangingPunct="0">
              <a:spcBef>
                <a:spcPct val="0"/>
              </a:spcBef>
              <a:spcAft>
                <a:spcPct val="0"/>
              </a:spcAft>
              <a:defRPr>
                <a:solidFill>
                  <a:schemeClr val="tx1"/>
                </a:solidFill>
                <a:latin typeface="Gill Sans MT" pitchFamily="34" charset="0"/>
              </a:defRPr>
            </a:lvl7pPr>
            <a:lvl8pPr marL="3429000" indent="-228600" defTabSz="1217613" eaLnBrk="0" fontAlgn="base" hangingPunct="0">
              <a:spcBef>
                <a:spcPct val="0"/>
              </a:spcBef>
              <a:spcAft>
                <a:spcPct val="0"/>
              </a:spcAft>
              <a:defRPr>
                <a:solidFill>
                  <a:schemeClr val="tx1"/>
                </a:solidFill>
                <a:latin typeface="Gill Sans MT" pitchFamily="34" charset="0"/>
              </a:defRPr>
            </a:lvl8pPr>
            <a:lvl9pPr marL="3886200" indent="-228600" defTabSz="1217613" eaLnBrk="0" fontAlgn="base" hangingPunct="0">
              <a:spcBef>
                <a:spcPct val="0"/>
              </a:spcBef>
              <a:spcAft>
                <a:spcPct val="0"/>
              </a:spcAft>
              <a:defRPr>
                <a:solidFill>
                  <a:schemeClr val="tx1"/>
                </a:solidFill>
                <a:latin typeface="Gill Sans MT" pitchFamily="34" charset="0"/>
              </a:defRPr>
            </a:lvl9pPr>
          </a:lstStyle>
          <a:p>
            <a:pPr eaLnBrk="1" hangingPunct="1">
              <a:defRPr/>
            </a:pPr>
            <a:r>
              <a:rPr lang="en-US" altLang="sr-Latn-RS" sz="1900" b="1" smtClean="0">
                <a:solidFill>
                  <a:srgbClr val="0070C0"/>
                </a:solidFill>
                <a:latin typeface="Calibri" pitchFamily="34" charset="0"/>
              </a:rPr>
              <a:t>ADRIATIC ANTICOAGULATION DAY</a:t>
            </a:r>
            <a:endParaRPr lang="hr-HR" altLang="sr-Latn-RS" sz="1900" b="1" smtClean="0">
              <a:solidFill>
                <a:srgbClr val="0070C0"/>
              </a:solidFill>
              <a:latin typeface="Calibri" pitchFamily="34" charset="0"/>
            </a:endParaRPr>
          </a:p>
        </p:txBody>
      </p:sp>
      <p:sp>
        <p:nvSpPr>
          <p:cNvPr id="12" name="Subtitle 7"/>
          <p:cNvSpPr>
            <a:spLocks noGrp="1" noChangeArrowheads="1"/>
          </p:cNvSpPr>
          <p:nvPr>
            <p:ph type="subTitle" idx="1"/>
          </p:nvPr>
        </p:nvSpPr>
        <p:spPr>
          <a:xfrm>
            <a:off x="401396" y="2797066"/>
            <a:ext cx="6572634" cy="447000"/>
          </a:xfrm>
          <a:prstGeom prst="rect">
            <a:avLst/>
          </a:prstGeom>
          <a:ln>
            <a:noFill/>
          </a:ln>
          <a:effectLst/>
        </p:spPr>
        <p:txBody>
          <a:bodyPr lIns="121898" tIns="60948" rIns="121898" bIns="60948"/>
          <a:lstStyle>
            <a:lvl1pPr marL="0" indent="0" algn="l">
              <a:spcBef>
                <a:spcPct val="0"/>
              </a:spcBef>
              <a:buFont typeface="Arial" charset="0"/>
              <a:buNone/>
              <a:defRPr sz="2700" b="0" i="0">
                <a:solidFill>
                  <a:schemeClr val="bg1"/>
                </a:solidFill>
                <a:effectLst/>
              </a:defRPr>
            </a:lvl1pPr>
          </a:lstStyle>
          <a:p>
            <a:r>
              <a:rPr lang="en-US" dirty="0"/>
              <a:t>Click to edit Master subtitle style</a:t>
            </a:r>
          </a:p>
        </p:txBody>
      </p:sp>
      <p:sp>
        <p:nvSpPr>
          <p:cNvPr id="15" name="Title 10"/>
          <p:cNvSpPr>
            <a:spLocks noGrp="1"/>
          </p:cNvSpPr>
          <p:nvPr>
            <p:ph type="title"/>
          </p:nvPr>
        </p:nvSpPr>
        <p:spPr>
          <a:xfrm>
            <a:off x="401393" y="1922222"/>
            <a:ext cx="11539752" cy="747180"/>
          </a:xfrm>
          <a:prstGeom prst="rect">
            <a:avLst/>
          </a:prstGeom>
          <a:ln>
            <a:noFill/>
          </a:ln>
        </p:spPr>
        <p:txBody>
          <a:bodyPr lIns="121898" tIns="60948" rIns="121898" bIns="60948">
            <a:normAutofit/>
          </a:bodyPr>
          <a:lstStyle>
            <a:lvl1pPr algn="l">
              <a:defRPr sz="5300" b="1">
                <a:solidFill>
                  <a:schemeClr val="bg1"/>
                </a:solidFill>
              </a:defRPr>
            </a:lvl1pPr>
          </a:lstStyle>
          <a:p>
            <a:r>
              <a:rPr lang="en-US" dirty="0"/>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Slide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print"/>
          <a:srcRect/>
          <a:stretch>
            <a:fillRect/>
          </a:stretch>
        </p:blipFill>
        <p:spPr bwMode="auto">
          <a:xfrm>
            <a:off x="0" y="855663"/>
            <a:ext cx="12192000" cy="38100"/>
          </a:xfrm>
          <a:prstGeom prst="rect">
            <a:avLst/>
          </a:prstGeom>
          <a:noFill/>
          <a:ln w="9525">
            <a:noFill/>
            <a:miter lim="800000"/>
            <a:headEnd/>
            <a:tailEnd/>
          </a:ln>
        </p:spPr>
      </p:pic>
      <p:sp>
        <p:nvSpPr>
          <p:cNvPr id="7" name="Round Same Side Corner Rectangle 6"/>
          <p:cNvSpPr/>
          <p:nvPr userDrawn="1"/>
        </p:nvSpPr>
        <p:spPr>
          <a:xfrm>
            <a:off x="0" y="6145213"/>
            <a:ext cx="12192000" cy="712787"/>
          </a:xfrm>
          <a:prstGeom prst="round2Same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eaLnBrk="1" fontAlgn="auto" hangingPunct="1">
              <a:spcBef>
                <a:spcPts val="0"/>
              </a:spcBef>
              <a:spcAft>
                <a:spcPts val="0"/>
              </a:spcAft>
              <a:defRPr/>
            </a:pPr>
            <a:endParaRPr lang="hr-HR" sz="2400">
              <a:solidFill>
                <a:srgbClr val="FFFFFF"/>
              </a:solidFill>
            </a:endParaRPr>
          </a:p>
        </p:txBody>
      </p:sp>
      <p:sp>
        <p:nvSpPr>
          <p:cNvPr id="5" name="Text Placeholder 2"/>
          <p:cNvSpPr>
            <a:spLocks noGrp="1"/>
          </p:cNvSpPr>
          <p:nvPr>
            <p:ph idx="1"/>
          </p:nvPr>
        </p:nvSpPr>
        <p:spPr>
          <a:xfrm>
            <a:off x="616022" y="2281240"/>
            <a:ext cx="10515600" cy="2609039"/>
          </a:xfrm>
          <a:prstGeom prst="rect">
            <a:avLst/>
          </a:prstGeom>
        </p:spPr>
        <p:txBody>
          <a:bodyPr vert="horz" lIns="121898" tIns="60948" rIns="121898" bIns="60948" rtlCol="0">
            <a:normAutofit/>
          </a:bodyPr>
          <a:lstStyle>
            <a:lvl1pPr marL="304784" marR="0" indent="-304784" algn="l" defTabSz="1219140" rtl="0" eaLnBrk="1" fontAlgn="auto" latinLnBrk="0" hangingPunct="1">
              <a:lnSpc>
                <a:spcPct val="90000"/>
              </a:lnSpc>
              <a:spcBef>
                <a:spcPts val="1333"/>
              </a:spcBef>
              <a:spcAft>
                <a:spcPts val="0"/>
              </a:spcAft>
              <a:buClrTx/>
              <a:buSzTx/>
              <a:buFont typeface="Arial" panose="020B0604020202020204" pitchFamily="34" charset="0"/>
              <a:buChar char="•"/>
              <a:tabLst/>
              <a:defRPr sz="3200">
                <a:solidFill>
                  <a:srgbClr val="4D4D4C"/>
                </a:solidFill>
              </a:defRPr>
            </a:lvl1pPr>
            <a:lvl2pPr marL="914354" marR="0" indent="-304784" algn="l" defTabSz="1219140" rtl="0" eaLnBrk="1" fontAlgn="auto" latinLnBrk="0" hangingPunct="1">
              <a:lnSpc>
                <a:spcPct val="90000"/>
              </a:lnSpc>
              <a:spcBef>
                <a:spcPts val="667"/>
              </a:spcBef>
              <a:spcAft>
                <a:spcPts val="0"/>
              </a:spcAft>
              <a:buClrTx/>
              <a:buSzTx/>
              <a:buFont typeface="Arial" panose="020B0604020202020204" pitchFamily="34" charset="0"/>
              <a:buChar char="•"/>
              <a:tabLst/>
              <a:defRPr/>
            </a:lvl2pPr>
            <a:lvl3pPr marL="1523925" marR="0" indent="-304784" algn="l" defTabSz="1219140" rtl="0" eaLnBrk="1" fontAlgn="auto" latinLnBrk="0" hangingPunct="1">
              <a:lnSpc>
                <a:spcPct val="90000"/>
              </a:lnSpc>
              <a:spcBef>
                <a:spcPts val="667"/>
              </a:spcBef>
              <a:spcAft>
                <a:spcPts val="0"/>
              </a:spcAft>
              <a:buClrTx/>
              <a:buSzTx/>
              <a:buFont typeface="Arial" panose="020B0604020202020204" pitchFamily="34" charset="0"/>
              <a:buChar char="•"/>
              <a:tabLst/>
              <a:defRPr/>
            </a:lvl3pPr>
            <a:lvl4pPr marL="2133493" marR="0" indent="-304784" algn="l" defTabSz="1219140" rtl="0" eaLnBrk="1" fontAlgn="auto" latinLnBrk="0" hangingPunct="1">
              <a:lnSpc>
                <a:spcPct val="90000"/>
              </a:lnSpc>
              <a:spcBef>
                <a:spcPts val="667"/>
              </a:spcBef>
              <a:spcAft>
                <a:spcPts val="0"/>
              </a:spcAft>
              <a:buClrTx/>
              <a:buSzTx/>
              <a:buFont typeface="Arial" panose="020B0604020202020204" pitchFamily="34" charset="0"/>
              <a:buChar char="•"/>
              <a:tabLst/>
              <a:defRPr/>
            </a:lvl4pPr>
            <a:lvl5pPr marL="2743062" marR="0" indent="-304784" algn="l" defTabSz="1219140" rtl="0" eaLnBrk="1" fontAlgn="auto" latinLnBrk="0" hangingPunct="1">
              <a:lnSpc>
                <a:spcPct val="90000"/>
              </a:lnSpc>
              <a:spcBef>
                <a:spcPts val="667"/>
              </a:spcBef>
              <a:spcAft>
                <a:spcPts val="0"/>
              </a:spcAft>
              <a:buClrTx/>
              <a:buSzTx/>
              <a:buFont typeface="Arial" panose="020B0604020202020204" pitchFamily="34" charset="0"/>
              <a:buChar char="•"/>
              <a:tabLs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9" name="Content Placeholder 17"/>
          <p:cNvSpPr>
            <a:spLocks noGrp="1"/>
          </p:cNvSpPr>
          <p:nvPr>
            <p:ph sz="quarter" idx="11"/>
          </p:nvPr>
        </p:nvSpPr>
        <p:spPr>
          <a:xfrm>
            <a:off x="603255" y="1017587"/>
            <a:ext cx="10712449" cy="461963"/>
          </a:xfrm>
          <a:prstGeom prst="rect">
            <a:avLst/>
          </a:prstGeom>
        </p:spPr>
        <p:txBody>
          <a:bodyPr lIns="121898" tIns="60948" rIns="121898" bIns="60948"/>
          <a:lstStyle>
            <a:lvl1pPr marL="0" indent="0">
              <a:buNone/>
              <a:defRPr b="1" baseline="0">
                <a:solidFill>
                  <a:srgbClr val="27497F"/>
                </a:solidFill>
              </a:defRPr>
            </a:lvl1pPr>
          </a:lstStyle>
          <a:p>
            <a:pPr lvl="0"/>
            <a:r>
              <a:rPr lang="en-US" smtClean="0"/>
              <a:t>Click to edit Master text styles</a:t>
            </a:r>
          </a:p>
        </p:txBody>
      </p:sp>
      <p:sp>
        <p:nvSpPr>
          <p:cNvPr id="21" name="Content Placeholder 17"/>
          <p:cNvSpPr>
            <a:spLocks noGrp="1"/>
          </p:cNvSpPr>
          <p:nvPr>
            <p:ph sz="quarter" idx="12"/>
          </p:nvPr>
        </p:nvSpPr>
        <p:spPr>
          <a:xfrm>
            <a:off x="603191" y="239523"/>
            <a:ext cx="10712449" cy="461963"/>
          </a:xfrm>
          <a:prstGeom prst="rect">
            <a:avLst/>
          </a:prstGeom>
        </p:spPr>
        <p:txBody>
          <a:bodyPr lIns="121898" tIns="60948" rIns="121898" bIns="60948"/>
          <a:lstStyle>
            <a:lvl1pPr marL="0" indent="0">
              <a:buNone/>
              <a:defRPr sz="4300" b="0" baseline="0">
                <a:solidFill>
                  <a:srgbClr val="27497F"/>
                </a:solidFill>
              </a:defRPr>
            </a:lvl1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8" name="Rectangle 7"/>
          <p:cNvSpPr/>
          <p:nvPr userDrawn="1"/>
        </p:nvSpPr>
        <p:spPr>
          <a:xfrm>
            <a:off x="0" y="0"/>
            <a:ext cx="12192000" cy="893763"/>
          </a:xfrm>
          <a:prstGeom prst="rect">
            <a:avLst/>
          </a:prstGeom>
          <a:solidFill>
            <a:srgbClr val="27497F"/>
          </a:solidFill>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defTabSz="1219140" eaLnBrk="1" fontAlgn="auto" hangingPunct="1">
              <a:spcBef>
                <a:spcPts val="0"/>
              </a:spcBef>
              <a:spcAft>
                <a:spcPts val="0"/>
              </a:spcAft>
              <a:defRPr/>
            </a:pPr>
            <a:endParaRPr lang="en-US" sz="2400">
              <a:solidFill>
                <a:srgbClr val="FFFFFF"/>
              </a:solidFill>
            </a:endParaRPr>
          </a:p>
        </p:txBody>
      </p:sp>
      <p:sp>
        <p:nvSpPr>
          <p:cNvPr id="9" name="Round Same Side Corner Rectangle 8"/>
          <p:cNvSpPr/>
          <p:nvPr userDrawn="1"/>
        </p:nvSpPr>
        <p:spPr>
          <a:xfrm>
            <a:off x="0" y="6145213"/>
            <a:ext cx="12192000" cy="712787"/>
          </a:xfrm>
          <a:prstGeom prst="round2Same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eaLnBrk="1" fontAlgn="auto" hangingPunct="1">
              <a:spcBef>
                <a:spcPts val="0"/>
              </a:spcBef>
              <a:spcAft>
                <a:spcPts val="0"/>
              </a:spcAft>
              <a:defRPr/>
            </a:pPr>
            <a:endParaRPr lang="hr-HR" sz="2400">
              <a:solidFill>
                <a:srgbClr val="FFFFFF"/>
              </a:solidFill>
            </a:endParaRPr>
          </a:p>
        </p:txBody>
      </p:sp>
      <p:sp>
        <p:nvSpPr>
          <p:cNvPr id="4" name="Text Placeholder 2"/>
          <p:cNvSpPr>
            <a:spLocks noGrp="1"/>
          </p:cNvSpPr>
          <p:nvPr>
            <p:ph idx="1"/>
          </p:nvPr>
        </p:nvSpPr>
        <p:spPr>
          <a:xfrm>
            <a:off x="616022" y="2281240"/>
            <a:ext cx="10515600" cy="2609039"/>
          </a:xfrm>
          <a:prstGeom prst="rect">
            <a:avLst/>
          </a:prstGeom>
        </p:spPr>
        <p:txBody>
          <a:bodyPr vert="horz" lIns="121898" tIns="60948" rIns="121898" bIns="60948" rtlCol="0">
            <a:normAutofit/>
          </a:bodyPr>
          <a:lstStyle>
            <a:lvl1pPr marL="304784" marR="0" indent="-304784" algn="l" defTabSz="1219140" rtl="0" eaLnBrk="1" fontAlgn="auto" latinLnBrk="0" hangingPunct="1">
              <a:lnSpc>
                <a:spcPct val="90000"/>
              </a:lnSpc>
              <a:spcBef>
                <a:spcPts val="1333"/>
              </a:spcBef>
              <a:spcAft>
                <a:spcPts val="0"/>
              </a:spcAft>
              <a:buClrTx/>
              <a:buSzTx/>
              <a:buFont typeface="Arial" panose="020B0604020202020204" pitchFamily="34" charset="0"/>
              <a:buChar char="•"/>
              <a:tabLst/>
              <a:defRPr sz="3200">
                <a:solidFill>
                  <a:srgbClr val="4D4D4C"/>
                </a:solidFill>
              </a:defRPr>
            </a:lvl1pPr>
            <a:lvl2pPr marL="914354" marR="0" indent="-304784" algn="l" defTabSz="1219140" rtl="0" eaLnBrk="1" fontAlgn="auto" latinLnBrk="0" hangingPunct="1">
              <a:lnSpc>
                <a:spcPct val="90000"/>
              </a:lnSpc>
              <a:spcBef>
                <a:spcPts val="667"/>
              </a:spcBef>
              <a:spcAft>
                <a:spcPts val="0"/>
              </a:spcAft>
              <a:buClrTx/>
              <a:buSzTx/>
              <a:buFont typeface="Arial" panose="020B0604020202020204" pitchFamily="34" charset="0"/>
              <a:buChar char="•"/>
              <a:tabLst/>
              <a:defRPr/>
            </a:lvl2pPr>
            <a:lvl3pPr marL="1523925" marR="0" indent="-304784" algn="l" defTabSz="1219140" rtl="0" eaLnBrk="1" fontAlgn="auto" latinLnBrk="0" hangingPunct="1">
              <a:lnSpc>
                <a:spcPct val="90000"/>
              </a:lnSpc>
              <a:spcBef>
                <a:spcPts val="667"/>
              </a:spcBef>
              <a:spcAft>
                <a:spcPts val="0"/>
              </a:spcAft>
              <a:buClrTx/>
              <a:buSzTx/>
              <a:buFont typeface="Arial" panose="020B0604020202020204" pitchFamily="34" charset="0"/>
              <a:buChar char="•"/>
              <a:tabLst/>
              <a:defRPr/>
            </a:lvl3pPr>
            <a:lvl4pPr marL="2133493" marR="0" indent="-304784" algn="l" defTabSz="1219140" rtl="0" eaLnBrk="1" fontAlgn="auto" latinLnBrk="0" hangingPunct="1">
              <a:lnSpc>
                <a:spcPct val="90000"/>
              </a:lnSpc>
              <a:spcBef>
                <a:spcPts val="667"/>
              </a:spcBef>
              <a:spcAft>
                <a:spcPts val="0"/>
              </a:spcAft>
              <a:buClrTx/>
              <a:buSzTx/>
              <a:buFont typeface="Arial" panose="020B0604020202020204" pitchFamily="34" charset="0"/>
              <a:buChar char="•"/>
              <a:tabLst/>
              <a:defRPr/>
            </a:lvl4pPr>
            <a:lvl5pPr marL="2743062" marR="0" indent="-304784" algn="l" defTabSz="1219140" rtl="0" eaLnBrk="1" fontAlgn="auto" latinLnBrk="0" hangingPunct="1">
              <a:lnSpc>
                <a:spcPct val="90000"/>
              </a:lnSpc>
              <a:spcBef>
                <a:spcPts val="667"/>
              </a:spcBef>
              <a:spcAft>
                <a:spcPts val="0"/>
              </a:spcAft>
              <a:buClrTx/>
              <a:buSzTx/>
              <a:buFont typeface="Arial" panose="020B0604020202020204" pitchFamily="34" charset="0"/>
              <a:buChar char="•"/>
              <a:tabLs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Content Placeholder 9"/>
          <p:cNvSpPr>
            <a:spLocks noGrp="1"/>
          </p:cNvSpPr>
          <p:nvPr>
            <p:ph sz="quarter" idx="10"/>
          </p:nvPr>
        </p:nvSpPr>
        <p:spPr>
          <a:xfrm>
            <a:off x="603255" y="1479551"/>
            <a:ext cx="10712449" cy="801688"/>
          </a:xfrm>
          <a:prstGeom prst="rect">
            <a:avLst/>
          </a:prstGeom>
        </p:spPr>
        <p:txBody>
          <a:bodyPr lIns="121898" tIns="60948" rIns="121898" bIns="60948"/>
          <a:lstStyle>
            <a:lvl1pPr marL="0" indent="0">
              <a:buNone/>
              <a:defRPr baseline="0"/>
            </a:lvl1pPr>
            <a:lvl2pPr marL="609570" indent="0">
              <a:buNone/>
              <a:defRPr/>
            </a:lvl2pPr>
            <a:lvl3pPr marL="1219140" indent="0">
              <a:buNone/>
              <a:defRPr/>
            </a:lvl3pPr>
            <a:lvl4pPr marL="1828709" indent="0">
              <a:buNone/>
              <a:defRPr/>
            </a:lvl4pPr>
            <a:lvl5pPr marL="2438278" indent="0">
              <a:buNone/>
              <a:defRPr/>
            </a:lvl5pPr>
          </a:lstStyle>
          <a:p>
            <a:pPr lvl="0"/>
            <a:r>
              <a:rPr lang="en-US" smtClean="0"/>
              <a:t>Click to edit Master text styles</a:t>
            </a:r>
          </a:p>
        </p:txBody>
      </p:sp>
      <p:sp>
        <p:nvSpPr>
          <p:cNvPr id="6" name="Content Placeholder 17"/>
          <p:cNvSpPr>
            <a:spLocks noGrp="1"/>
          </p:cNvSpPr>
          <p:nvPr>
            <p:ph sz="quarter" idx="11"/>
          </p:nvPr>
        </p:nvSpPr>
        <p:spPr>
          <a:xfrm>
            <a:off x="603255" y="1017587"/>
            <a:ext cx="10712449" cy="461963"/>
          </a:xfrm>
          <a:prstGeom prst="rect">
            <a:avLst/>
          </a:prstGeom>
        </p:spPr>
        <p:txBody>
          <a:bodyPr lIns="121898" tIns="60948" rIns="121898" bIns="60948"/>
          <a:lstStyle>
            <a:lvl1pPr marL="0" indent="0">
              <a:buNone/>
              <a:defRPr b="1" baseline="0">
                <a:solidFill>
                  <a:srgbClr val="27497F"/>
                </a:solidFill>
              </a:defRPr>
            </a:lvl1pPr>
          </a:lstStyle>
          <a:p>
            <a:pPr lvl="0"/>
            <a:r>
              <a:rPr lang="en-US" smtClean="0"/>
              <a:t>Click to edit Master text styles</a:t>
            </a:r>
          </a:p>
        </p:txBody>
      </p:sp>
      <p:sp>
        <p:nvSpPr>
          <p:cNvPr id="7" name="Content Placeholder 17"/>
          <p:cNvSpPr>
            <a:spLocks noGrp="1"/>
          </p:cNvSpPr>
          <p:nvPr>
            <p:ph sz="quarter" idx="12"/>
          </p:nvPr>
        </p:nvSpPr>
        <p:spPr>
          <a:xfrm>
            <a:off x="603191" y="239523"/>
            <a:ext cx="10712449" cy="461963"/>
          </a:xfrm>
          <a:prstGeom prst="rect">
            <a:avLst/>
          </a:prstGeom>
        </p:spPr>
        <p:txBody>
          <a:bodyPr lIns="121898" tIns="60948" rIns="121898" bIns="60948"/>
          <a:lstStyle>
            <a:lvl1pPr marL="0" indent="0">
              <a:buNone/>
              <a:defRPr sz="4300" b="0" baseline="0">
                <a:solidFill>
                  <a:schemeClr val="bg1"/>
                </a:solidFill>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spect="1"/>
          </p:cNvSpPr>
          <p:nvPr/>
        </p:nvSpPr>
        <p:spPr>
          <a:xfrm>
            <a:off x="447675" y="5141913"/>
            <a:ext cx="11290300"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18CAFCFC-00F7-4292-9B61-DFA06DD5B77C}" type="datetimeFigureOut">
              <a:rPr lang="en-US"/>
              <a:pPr>
                <a:defRPr/>
              </a:pPr>
              <a:t>9/11/2019</a:t>
            </a:fld>
            <a:endParaRPr lang="en-US"/>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9F296B"/>
                </a:solidFill>
              </a:defRPr>
            </a:lvl1pPr>
          </a:lstStyle>
          <a:p>
            <a:pPr>
              <a:defRPr/>
            </a:pPr>
            <a:fld id="{495876EE-2F15-40A2-88AA-1ED31A856015}" type="slidenum">
              <a:rPr lang="en-US" altLang="sr-Latn-RS"/>
              <a:pPr>
                <a:defRPr/>
              </a:pPr>
              <a:t>‹#›</a:t>
            </a:fld>
            <a:endParaRPr lang="en-US" altLang="sr-Latn-R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cxnSp>
        <p:nvCxnSpPr>
          <p:cNvPr id="9" name="Straight Connector 8"/>
          <p:cNvCxnSpPr/>
          <p:nvPr userDrawn="1"/>
        </p:nvCxnSpPr>
        <p:spPr>
          <a:xfrm flipH="1">
            <a:off x="554038" y="6410325"/>
            <a:ext cx="10906125" cy="0"/>
          </a:xfrm>
          <a:prstGeom prst="line">
            <a:avLst/>
          </a:prstGeom>
          <a:ln>
            <a:solidFill>
              <a:srgbClr val="4D4D4C"/>
            </a:solidFill>
          </a:ln>
        </p:spPr>
        <p:style>
          <a:lnRef idx="1">
            <a:schemeClr val="accent1"/>
          </a:lnRef>
          <a:fillRef idx="0">
            <a:schemeClr val="accent1"/>
          </a:fillRef>
          <a:effectRef idx="0">
            <a:schemeClr val="accent1"/>
          </a:effectRef>
          <a:fontRef idx="minor">
            <a:schemeClr val="tx1"/>
          </a:fontRef>
        </p:style>
      </p:cxnSp>
      <p:pic>
        <p:nvPicPr>
          <p:cNvPr id="10" name="Picture 5"/>
          <p:cNvPicPr>
            <a:picLocks noChangeAspect="1"/>
          </p:cNvPicPr>
          <p:nvPr userDrawn="1"/>
        </p:nvPicPr>
        <p:blipFill>
          <a:blip r:embed="rId2" cstate="print"/>
          <a:srcRect/>
          <a:stretch>
            <a:fillRect/>
          </a:stretch>
        </p:blipFill>
        <p:spPr bwMode="auto">
          <a:xfrm>
            <a:off x="0" y="855663"/>
            <a:ext cx="12192000" cy="38100"/>
          </a:xfrm>
          <a:prstGeom prst="rect">
            <a:avLst/>
          </a:prstGeom>
          <a:noFill/>
          <a:ln w="9525">
            <a:noFill/>
            <a:miter lim="800000"/>
            <a:headEnd/>
            <a:tailEnd/>
          </a:ln>
        </p:spPr>
      </p:pic>
      <p:sp>
        <p:nvSpPr>
          <p:cNvPr id="11" name="Round Same Side Corner Rectangle 10"/>
          <p:cNvSpPr/>
          <p:nvPr userDrawn="1"/>
        </p:nvSpPr>
        <p:spPr>
          <a:xfrm>
            <a:off x="0" y="6173788"/>
            <a:ext cx="12192000" cy="684212"/>
          </a:xfrm>
          <a:prstGeom prst="round2Same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eaLnBrk="1" fontAlgn="auto" hangingPunct="1">
              <a:spcBef>
                <a:spcPts val="0"/>
              </a:spcBef>
              <a:spcAft>
                <a:spcPts val="0"/>
              </a:spcAft>
              <a:defRPr/>
            </a:pPr>
            <a:endParaRPr lang="hr-HR" sz="2400">
              <a:solidFill>
                <a:srgbClr val="FFFFFF"/>
              </a:solidFill>
            </a:endParaRPr>
          </a:p>
        </p:txBody>
      </p:sp>
      <p:sp>
        <p:nvSpPr>
          <p:cNvPr id="7" name="Content Placeholder 2"/>
          <p:cNvSpPr>
            <a:spLocks noGrp="1"/>
          </p:cNvSpPr>
          <p:nvPr>
            <p:ph sz="half" idx="1"/>
          </p:nvPr>
        </p:nvSpPr>
        <p:spPr>
          <a:xfrm>
            <a:off x="603187" y="2281237"/>
            <a:ext cx="5181600" cy="3599984"/>
          </a:xfrm>
          <a:prstGeom prst="rect">
            <a:avLst/>
          </a:prstGeom>
        </p:spPr>
        <p:txBody>
          <a:bodyPr lIns="121898" tIns="60948" rIns="121898" bIns="60948"/>
          <a:lstStyle>
            <a:lvl1pPr marL="304784" marR="0" indent="-304784" algn="l" defTabSz="1219140" rtl="0" eaLnBrk="1" fontAlgn="auto" latinLnBrk="0" hangingPunct="1">
              <a:lnSpc>
                <a:spcPct val="90000"/>
              </a:lnSpc>
              <a:spcBef>
                <a:spcPts val="1333"/>
              </a:spcBef>
              <a:spcAft>
                <a:spcPts val="0"/>
              </a:spcAft>
              <a:buClrTx/>
              <a:buSzTx/>
              <a:buFont typeface="Arial" panose="020B0604020202020204" pitchFamily="34" charset="0"/>
              <a:buChar char="•"/>
              <a:tabLst/>
              <a:defRPr sz="3200"/>
            </a:lvl1pPr>
            <a:lvl2pPr marL="914354" marR="0" indent="-304784" algn="l" defTabSz="1219140" rtl="0" eaLnBrk="1" fontAlgn="auto" latinLnBrk="0" hangingPunct="1">
              <a:lnSpc>
                <a:spcPct val="90000"/>
              </a:lnSpc>
              <a:spcBef>
                <a:spcPts val="667"/>
              </a:spcBef>
              <a:spcAft>
                <a:spcPts val="0"/>
              </a:spcAft>
              <a:buClrTx/>
              <a:buSzTx/>
              <a:buFont typeface="Arial" panose="020B0604020202020204" pitchFamily="34" charset="0"/>
              <a:buChar char="•"/>
              <a:tabLst/>
              <a:defRPr/>
            </a:lvl2pPr>
            <a:lvl3pPr marL="1523925" marR="0" indent="-304784" algn="l" defTabSz="1219140" rtl="0" eaLnBrk="1" fontAlgn="auto" latinLnBrk="0" hangingPunct="1">
              <a:lnSpc>
                <a:spcPct val="90000"/>
              </a:lnSpc>
              <a:spcBef>
                <a:spcPts val="667"/>
              </a:spcBef>
              <a:spcAft>
                <a:spcPts val="0"/>
              </a:spcAft>
              <a:buClrTx/>
              <a:buSzTx/>
              <a:buFont typeface="Arial" panose="020B0604020202020204" pitchFamily="34" charset="0"/>
              <a:buChar char="•"/>
              <a:tabLst/>
              <a:defRPr/>
            </a:lvl3pPr>
            <a:lvl4pPr marL="2133493" marR="0" indent="-304784" algn="l" defTabSz="1219140" rtl="0" eaLnBrk="1" fontAlgn="auto" latinLnBrk="0" hangingPunct="1">
              <a:lnSpc>
                <a:spcPct val="90000"/>
              </a:lnSpc>
              <a:spcBef>
                <a:spcPts val="667"/>
              </a:spcBef>
              <a:spcAft>
                <a:spcPts val="0"/>
              </a:spcAft>
              <a:buClrTx/>
              <a:buSzTx/>
              <a:buFont typeface="Arial" panose="020B0604020202020204" pitchFamily="34" charset="0"/>
              <a:buChar char="•"/>
              <a:tabLst/>
              <a:defRPr/>
            </a:lvl4pPr>
            <a:lvl5pPr marL="2743062" marR="0" indent="-304784" algn="l" defTabSz="1219140" rtl="0" eaLnBrk="1" fontAlgn="auto" latinLnBrk="0" hangingPunct="1">
              <a:lnSpc>
                <a:spcPct val="90000"/>
              </a:lnSpc>
              <a:spcBef>
                <a:spcPts val="667"/>
              </a:spcBef>
              <a:spcAft>
                <a:spcPts val="0"/>
              </a:spcAft>
              <a:buClrTx/>
              <a:buSzTx/>
              <a:buFont typeface="Arial" panose="020B0604020202020204" pitchFamily="34" charset="0"/>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Content Placeholder 3"/>
          <p:cNvSpPr>
            <a:spLocks noGrp="1"/>
          </p:cNvSpPr>
          <p:nvPr>
            <p:ph sz="half" idx="2"/>
          </p:nvPr>
        </p:nvSpPr>
        <p:spPr>
          <a:xfrm>
            <a:off x="5937187" y="2281237"/>
            <a:ext cx="5181600" cy="3599984"/>
          </a:xfrm>
          <a:prstGeom prst="rect">
            <a:avLst/>
          </a:prstGeom>
        </p:spPr>
        <p:txBody>
          <a:bodyPr lIns="121898" tIns="60948" rIns="121898" bIns="60948"/>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9"/>
          <p:cNvSpPr>
            <a:spLocks noGrp="1"/>
          </p:cNvSpPr>
          <p:nvPr>
            <p:ph sz="quarter" idx="10"/>
          </p:nvPr>
        </p:nvSpPr>
        <p:spPr>
          <a:xfrm>
            <a:off x="603255" y="1479551"/>
            <a:ext cx="10712449" cy="801688"/>
          </a:xfrm>
          <a:prstGeom prst="rect">
            <a:avLst/>
          </a:prstGeom>
        </p:spPr>
        <p:txBody>
          <a:bodyPr lIns="121898" tIns="60948" rIns="121898" bIns="60948"/>
          <a:lstStyle>
            <a:lvl1pPr marL="0" indent="0">
              <a:buNone/>
              <a:defRPr baseline="0"/>
            </a:lvl1pPr>
            <a:lvl2pPr marL="609570" indent="0">
              <a:buNone/>
              <a:defRPr/>
            </a:lvl2pPr>
            <a:lvl3pPr marL="1219140" indent="0">
              <a:buNone/>
              <a:defRPr/>
            </a:lvl3pPr>
            <a:lvl4pPr marL="1828709" indent="0">
              <a:buNone/>
              <a:defRPr/>
            </a:lvl4pPr>
            <a:lvl5pPr marL="2438278" indent="0">
              <a:buNone/>
              <a:defRPr/>
            </a:lvl5pPr>
          </a:lstStyle>
          <a:p>
            <a:pPr lvl="0"/>
            <a:r>
              <a:rPr lang="en-US" smtClean="0"/>
              <a:t>Click to edit Master text styles</a:t>
            </a:r>
          </a:p>
        </p:txBody>
      </p:sp>
      <p:sp>
        <p:nvSpPr>
          <p:cNvPr id="22" name="Content Placeholder 17"/>
          <p:cNvSpPr>
            <a:spLocks noGrp="1"/>
          </p:cNvSpPr>
          <p:nvPr>
            <p:ph sz="quarter" idx="11"/>
          </p:nvPr>
        </p:nvSpPr>
        <p:spPr>
          <a:xfrm>
            <a:off x="603255" y="1017587"/>
            <a:ext cx="10712449" cy="461963"/>
          </a:xfrm>
          <a:prstGeom prst="rect">
            <a:avLst/>
          </a:prstGeom>
        </p:spPr>
        <p:txBody>
          <a:bodyPr lIns="121898" tIns="60948" rIns="121898" bIns="60948"/>
          <a:lstStyle>
            <a:lvl1pPr marL="0" indent="0">
              <a:buNone/>
              <a:defRPr b="1" baseline="0">
                <a:solidFill>
                  <a:srgbClr val="27497F"/>
                </a:solidFill>
              </a:defRPr>
            </a:lvl1pPr>
          </a:lstStyle>
          <a:p>
            <a:pPr lvl="0"/>
            <a:r>
              <a:rPr lang="en-US" smtClean="0"/>
              <a:t>Click to edit Master text styles</a:t>
            </a:r>
          </a:p>
        </p:txBody>
      </p:sp>
      <p:sp>
        <p:nvSpPr>
          <p:cNvPr id="23" name="Content Placeholder 17"/>
          <p:cNvSpPr>
            <a:spLocks noGrp="1"/>
          </p:cNvSpPr>
          <p:nvPr>
            <p:ph sz="quarter" idx="12"/>
          </p:nvPr>
        </p:nvSpPr>
        <p:spPr>
          <a:xfrm>
            <a:off x="603191" y="239523"/>
            <a:ext cx="10712449" cy="461963"/>
          </a:xfrm>
          <a:prstGeom prst="rect">
            <a:avLst/>
          </a:prstGeom>
        </p:spPr>
        <p:txBody>
          <a:bodyPr lIns="121898" tIns="60948" rIns="121898" bIns="60948"/>
          <a:lstStyle>
            <a:lvl1pPr marL="0" indent="0">
              <a:buNone/>
              <a:defRPr sz="4300" b="0" baseline="0">
                <a:solidFill>
                  <a:srgbClr val="27497F"/>
                </a:solidFill>
              </a:defRPr>
            </a:lvl1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cxnSp>
        <p:nvCxnSpPr>
          <p:cNvPr id="9" name="Straight Connector 8"/>
          <p:cNvCxnSpPr/>
          <p:nvPr userDrawn="1"/>
        </p:nvCxnSpPr>
        <p:spPr>
          <a:xfrm flipH="1">
            <a:off x="554038" y="6410325"/>
            <a:ext cx="10906125" cy="0"/>
          </a:xfrm>
          <a:prstGeom prst="line">
            <a:avLst/>
          </a:prstGeom>
          <a:ln>
            <a:solidFill>
              <a:srgbClr val="4D4D4C"/>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12192000" cy="893763"/>
          </a:xfrm>
          <a:prstGeom prst="rect">
            <a:avLst/>
          </a:prstGeom>
          <a:solidFill>
            <a:srgbClr val="27497F"/>
          </a:solidFill>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defTabSz="1219140" eaLnBrk="1" fontAlgn="auto" hangingPunct="1">
              <a:spcBef>
                <a:spcPts val="0"/>
              </a:spcBef>
              <a:spcAft>
                <a:spcPts val="0"/>
              </a:spcAft>
              <a:defRPr/>
            </a:pPr>
            <a:endParaRPr lang="en-US" sz="2400">
              <a:solidFill>
                <a:srgbClr val="FFFFFF"/>
              </a:solidFill>
            </a:endParaRPr>
          </a:p>
        </p:txBody>
      </p:sp>
      <p:sp>
        <p:nvSpPr>
          <p:cNvPr id="11" name="Round Same Side Corner Rectangle 10"/>
          <p:cNvSpPr/>
          <p:nvPr userDrawn="1"/>
        </p:nvSpPr>
        <p:spPr>
          <a:xfrm>
            <a:off x="0" y="6181725"/>
            <a:ext cx="12192000" cy="676275"/>
          </a:xfrm>
          <a:prstGeom prst="round2Same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eaLnBrk="1" fontAlgn="auto" hangingPunct="1">
              <a:spcBef>
                <a:spcPts val="0"/>
              </a:spcBef>
              <a:spcAft>
                <a:spcPts val="0"/>
              </a:spcAft>
              <a:defRPr/>
            </a:pPr>
            <a:endParaRPr lang="hr-HR" sz="2400">
              <a:solidFill>
                <a:srgbClr val="FFFFFF"/>
              </a:solidFill>
            </a:endParaRPr>
          </a:p>
        </p:txBody>
      </p:sp>
      <p:sp>
        <p:nvSpPr>
          <p:cNvPr id="3" name="Content Placeholder 2"/>
          <p:cNvSpPr>
            <a:spLocks noGrp="1"/>
          </p:cNvSpPr>
          <p:nvPr>
            <p:ph sz="half" idx="1"/>
          </p:nvPr>
        </p:nvSpPr>
        <p:spPr>
          <a:xfrm>
            <a:off x="603187" y="2281237"/>
            <a:ext cx="5181600" cy="3599984"/>
          </a:xfrm>
          <a:prstGeom prst="rect">
            <a:avLst/>
          </a:prstGeom>
        </p:spPr>
        <p:txBody>
          <a:bodyPr lIns="121898" tIns="60948" rIns="121898" bIns="60948"/>
          <a:lstStyle>
            <a:lvl1pPr marL="304784" marR="0" indent="-304784" algn="l" defTabSz="1219140" rtl="0" eaLnBrk="1" fontAlgn="auto" latinLnBrk="0" hangingPunct="1">
              <a:lnSpc>
                <a:spcPct val="90000"/>
              </a:lnSpc>
              <a:spcBef>
                <a:spcPts val="1333"/>
              </a:spcBef>
              <a:spcAft>
                <a:spcPts val="0"/>
              </a:spcAft>
              <a:buClrTx/>
              <a:buSzTx/>
              <a:buFont typeface="Arial" panose="020B0604020202020204" pitchFamily="34" charset="0"/>
              <a:buChar char="•"/>
              <a:tabLst/>
              <a:defRPr sz="3200"/>
            </a:lvl1pPr>
            <a:lvl2pPr marL="914354" marR="0" indent="-304784" algn="l" defTabSz="1219140" rtl="0" eaLnBrk="1" fontAlgn="auto" latinLnBrk="0" hangingPunct="1">
              <a:lnSpc>
                <a:spcPct val="90000"/>
              </a:lnSpc>
              <a:spcBef>
                <a:spcPts val="667"/>
              </a:spcBef>
              <a:spcAft>
                <a:spcPts val="0"/>
              </a:spcAft>
              <a:buClrTx/>
              <a:buSzTx/>
              <a:buFont typeface="Arial" panose="020B0604020202020204" pitchFamily="34" charset="0"/>
              <a:buChar char="•"/>
              <a:tabLst/>
              <a:defRPr/>
            </a:lvl2pPr>
            <a:lvl3pPr marL="1523925" marR="0" indent="-304784" algn="l" defTabSz="1219140" rtl="0" eaLnBrk="1" fontAlgn="auto" latinLnBrk="0" hangingPunct="1">
              <a:lnSpc>
                <a:spcPct val="90000"/>
              </a:lnSpc>
              <a:spcBef>
                <a:spcPts val="667"/>
              </a:spcBef>
              <a:spcAft>
                <a:spcPts val="0"/>
              </a:spcAft>
              <a:buClrTx/>
              <a:buSzTx/>
              <a:buFont typeface="Arial" panose="020B0604020202020204" pitchFamily="34" charset="0"/>
              <a:buChar char="•"/>
              <a:tabLst/>
              <a:defRPr/>
            </a:lvl3pPr>
            <a:lvl4pPr marL="2133493" marR="0" indent="-304784" algn="l" defTabSz="1219140" rtl="0" eaLnBrk="1" fontAlgn="auto" latinLnBrk="0" hangingPunct="1">
              <a:lnSpc>
                <a:spcPct val="90000"/>
              </a:lnSpc>
              <a:spcBef>
                <a:spcPts val="667"/>
              </a:spcBef>
              <a:spcAft>
                <a:spcPts val="0"/>
              </a:spcAft>
              <a:buClrTx/>
              <a:buSzTx/>
              <a:buFont typeface="Arial" panose="020B0604020202020204" pitchFamily="34" charset="0"/>
              <a:buChar char="•"/>
              <a:tabLst/>
              <a:defRPr/>
            </a:lvl4pPr>
            <a:lvl5pPr marL="2743062" marR="0" indent="-304784" algn="l" defTabSz="1219140" rtl="0" eaLnBrk="1" fontAlgn="auto" latinLnBrk="0" hangingPunct="1">
              <a:lnSpc>
                <a:spcPct val="90000"/>
              </a:lnSpc>
              <a:spcBef>
                <a:spcPts val="667"/>
              </a:spcBef>
              <a:spcAft>
                <a:spcPts val="0"/>
              </a:spcAft>
              <a:buClrTx/>
              <a:buSzTx/>
              <a:buFont typeface="Arial" panose="020B0604020202020204" pitchFamily="34" charset="0"/>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ontent Placeholder 3"/>
          <p:cNvSpPr>
            <a:spLocks noGrp="1"/>
          </p:cNvSpPr>
          <p:nvPr>
            <p:ph sz="half" idx="2"/>
          </p:nvPr>
        </p:nvSpPr>
        <p:spPr>
          <a:xfrm>
            <a:off x="5937187" y="2281237"/>
            <a:ext cx="5181600" cy="3599984"/>
          </a:xfrm>
          <a:prstGeom prst="rect">
            <a:avLst/>
          </a:prstGeom>
        </p:spPr>
        <p:txBody>
          <a:bodyPr lIns="121898" tIns="60948" rIns="121898" bIns="60948"/>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9"/>
          <p:cNvSpPr>
            <a:spLocks noGrp="1"/>
          </p:cNvSpPr>
          <p:nvPr>
            <p:ph sz="quarter" idx="10"/>
          </p:nvPr>
        </p:nvSpPr>
        <p:spPr>
          <a:xfrm>
            <a:off x="603255" y="1479551"/>
            <a:ext cx="10712449" cy="801688"/>
          </a:xfrm>
          <a:prstGeom prst="rect">
            <a:avLst/>
          </a:prstGeom>
        </p:spPr>
        <p:txBody>
          <a:bodyPr lIns="121898" tIns="60948" rIns="121898" bIns="60948"/>
          <a:lstStyle>
            <a:lvl1pPr marL="0" indent="0">
              <a:buNone/>
              <a:defRPr baseline="0"/>
            </a:lvl1pPr>
            <a:lvl2pPr marL="609570" indent="0">
              <a:buNone/>
              <a:defRPr/>
            </a:lvl2pPr>
            <a:lvl3pPr marL="1219140" indent="0">
              <a:buNone/>
              <a:defRPr/>
            </a:lvl3pPr>
            <a:lvl4pPr marL="1828709" indent="0">
              <a:buNone/>
              <a:defRPr/>
            </a:lvl4pPr>
            <a:lvl5pPr marL="2438278" indent="0">
              <a:buNone/>
              <a:defRPr/>
            </a:lvl5pPr>
          </a:lstStyle>
          <a:p>
            <a:pPr lvl="0"/>
            <a:r>
              <a:rPr lang="en-US" smtClean="0"/>
              <a:t>Click to edit Master text styles</a:t>
            </a:r>
          </a:p>
        </p:txBody>
      </p:sp>
      <p:sp>
        <p:nvSpPr>
          <p:cNvPr id="8" name="Content Placeholder 17"/>
          <p:cNvSpPr>
            <a:spLocks noGrp="1"/>
          </p:cNvSpPr>
          <p:nvPr>
            <p:ph sz="quarter" idx="11"/>
          </p:nvPr>
        </p:nvSpPr>
        <p:spPr>
          <a:xfrm>
            <a:off x="603255" y="1017587"/>
            <a:ext cx="10712449" cy="461963"/>
          </a:xfrm>
          <a:prstGeom prst="rect">
            <a:avLst/>
          </a:prstGeom>
        </p:spPr>
        <p:txBody>
          <a:bodyPr lIns="121898" tIns="60948" rIns="121898" bIns="60948"/>
          <a:lstStyle>
            <a:lvl1pPr marL="0" indent="0">
              <a:buNone/>
              <a:defRPr b="1" baseline="0">
                <a:solidFill>
                  <a:srgbClr val="27497F"/>
                </a:solidFill>
              </a:defRPr>
            </a:lvl1pPr>
          </a:lstStyle>
          <a:p>
            <a:pPr lvl="0"/>
            <a:r>
              <a:rPr lang="en-US" smtClean="0"/>
              <a:t>Click to edit Master text styles</a:t>
            </a:r>
          </a:p>
        </p:txBody>
      </p:sp>
      <p:sp>
        <p:nvSpPr>
          <p:cNvPr id="13" name="Content Placeholder 17"/>
          <p:cNvSpPr>
            <a:spLocks noGrp="1"/>
          </p:cNvSpPr>
          <p:nvPr>
            <p:ph sz="quarter" idx="12"/>
          </p:nvPr>
        </p:nvSpPr>
        <p:spPr>
          <a:xfrm>
            <a:off x="603191" y="239523"/>
            <a:ext cx="10712449" cy="461963"/>
          </a:xfrm>
          <a:prstGeom prst="rect">
            <a:avLst/>
          </a:prstGeom>
        </p:spPr>
        <p:txBody>
          <a:bodyPr lIns="121898" tIns="60948" rIns="121898" bIns="60948"/>
          <a:lstStyle>
            <a:lvl1pPr marL="0" indent="0">
              <a:buNone/>
              <a:defRPr sz="4300" b="0" baseline="0">
                <a:solidFill>
                  <a:schemeClr val="bg1"/>
                </a:solidFill>
              </a:defRPr>
            </a:lvl1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ound Same Side Corner Rectangle 2"/>
          <p:cNvSpPr/>
          <p:nvPr userDrawn="1"/>
        </p:nvSpPr>
        <p:spPr>
          <a:xfrm>
            <a:off x="0" y="6218238"/>
            <a:ext cx="12192000" cy="639762"/>
          </a:xfrm>
          <a:prstGeom prst="round2Same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eaLnBrk="1" fontAlgn="auto" hangingPunct="1">
              <a:spcBef>
                <a:spcPts val="0"/>
              </a:spcBef>
              <a:spcAft>
                <a:spcPts val="0"/>
              </a:spcAft>
              <a:defRPr/>
            </a:pPr>
            <a:endParaRPr lang="hr-HR" sz="2400">
              <a:solidFill>
                <a:srgbClr val="FFFFFF"/>
              </a:solidFill>
            </a:endParaRPr>
          </a:p>
        </p:txBody>
      </p:sp>
      <p:sp>
        <p:nvSpPr>
          <p:cNvPr id="2" name="Title 1"/>
          <p:cNvSpPr>
            <a:spLocks noGrp="1"/>
          </p:cNvSpPr>
          <p:nvPr>
            <p:ph type="title"/>
          </p:nvPr>
        </p:nvSpPr>
        <p:spPr>
          <a:xfrm>
            <a:off x="609601" y="275168"/>
            <a:ext cx="10972800" cy="1143000"/>
          </a:xfrm>
          <a:prstGeom prst="rect">
            <a:avLst/>
          </a:prstGeom>
        </p:spPr>
        <p:txBody>
          <a:bodyPr lIns="121898" tIns="60948" rIns="121898" bIns="60948"/>
          <a:lstStyle/>
          <a:p>
            <a:r>
              <a:rPr lang="en-US"/>
              <a:t>Click to edit Master title style</a:t>
            </a:r>
            <a:endParaRPr lang="hr-H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print"/>
          <a:srcRect t="15063" b="12057"/>
          <a:stretch>
            <a:fillRect/>
          </a:stretch>
        </p:blipFill>
        <p:spPr bwMode="auto">
          <a:xfrm>
            <a:off x="0" y="2422525"/>
            <a:ext cx="12192000" cy="4435475"/>
          </a:xfrm>
          <a:prstGeom prst="rect">
            <a:avLst/>
          </a:prstGeom>
          <a:noFill/>
          <a:ln w="9525">
            <a:noFill/>
            <a:miter lim="800000"/>
            <a:headEnd/>
            <a:tailEnd/>
          </a:ln>
        </p:spPr>
      </p:pic>
      <p:sp>
        <p:nvSpPr>
          <p:cNvPr id="8" name="Content Placeholder 17"/>
          <p:cNvSpPr>
            <a:spLocks noGrp="1"/>
          </p:cNvSpPr>
          <p:nvPr>
            <p:ph sz="quarter" idx="11"/>
          </p:nvPr>
        </p:nvSpPr>
        <p:spPr>
          <a:xfrm>
            <a:off x="401398" y="1870866"/>
            <a:ext cx="10712449" cy="461963"/>
          </a:xfrm>
          <a:prstGeom prst="rect">
            <a:avLst/>
          </a:prstGeom>
        </p:spPr>
        <p:txBody>
          <a:bodyPr lIns="121898" tIns="60948" rIns="121898" bIns="60948"/>
          <a:lstStyle>
            <a:lvl1pPr marL="0" indent="0">
              <a:buNone/>
              <a:defRPr sz="4300" b="0" baseline="0">
                <a:solidFill>
                  <a:srgbClr val="4D4D4C"/>
                </a:solidFill>
              </a:defRPr>
            </a:lvl1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With Color Block">
    <p:spTree>
      <p:nvGrpSpPr>
        <p:cNvPr id="1" name=""/>
        <p:cNvGrpSpPr/>
        <p:nvPr/>
      </p:nvGrpSpPr>
      <p:grpSpPr>
        <a:xfrm>
          <a:off x="0" y="0"/>
          <a:ext cx="0" cy="0"/>
          <a:chOff x="0" y="0"/>
          <a:chExt cx="0" cy="0"/>
        </a:xfrm>
      </p:grpSpPr>
      <p:sp>
        <p:nvSpPr>
          <p:cNvPr id="3" name="Rectangle 2"/>
          <p:cNvSpPr/>
          <p:nvPr userDrawn="1"/>
        </p:nvSpPr>
        <p:spPr>
          <a:xfrm>
            <a:off x="0" y="2425700"/>
            <a:ext cx="12192000" cy="4432300"/>
          </a:xfrm>
          <a:prstGeom prst="rect">
            <a:avLst/>
          </a:prstGeom>
          <a:solidFill>
            <a:srgbClr val="27497F"/>
          </a:solidFill>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defTabSz="1219140" eaLnBrk="1" fontAlgn="auto" hangingPunct="1">
              <a:spcBef>
                <a:spcPts val="0"/>
              </a:spcBef>
              <a:spcAft>
                <a:spcPts val="0"/>
              </a:spcAft>
              <a:defRPr/>
            </a:pPr>
            <a:endParaRPr lang="en-US" sz="2400">
              <a:solidFill>
                <a:srgbClr val="FFFFFF"/>
              </a:solidFill>
            </a:endParaRPr>
          </a:p>
        </p:txBody>
      </p:sp>
      <p:sp>
        <p:nvSpPr>
          <p:cNvPr id="8" name="Content Placeholder 17"/>
          <p:cNvSpPr>
            <a:spLocks noGrp="1"/>
          </p:cNvSpPr>
          <p:nvPr>
            <p:ph sz="quarter" idx="11"/>
          </p:nvPr>
        </p:nvSpPr>
        <p:spPr>
          <a:xfrm>
            <a:off x="401398" y="1870866"/>
            <a:ext cx="10712449" cy="461963"/>
          </a:xfrm>
          <a:prstGeom prst="rect">
            <a:avLst/>
          </a:prstGeom>
        </p:spPr>
        <p:txBody>
          <a:bodyPr lIns="121898" tIns="60948" rIns="121898" bIns="60948"/>
          <a:lstStyle>
            <a:lvl1pPr marL="0" indent="0">
              <a:buNone/>
              <a:defRPr sz="4300" b="0" baseline="0">
                <a:solidFill>
                  <a:srgbClr val="4D4D4C"/>
                </a:solidFill>
              </a:defRPr>
            </a:lvl1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Round Same Side Corner Rectangle 4"/>
          <p:cNvSpPr/>
          <p:nvPr userDrawn="1"/>
        </p:nvSpPr>
        <p:spPr>
          <a:xfrm>
            <a:off x="0" y="6200775"/>
            <a:ext cx="12192000" cy="657225"/>
          </a:xfrm>
          <a:prstGeom prst="round2Same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eaLnBrk="1" fontAlgn="auto" hangingPunct="1">
              <a:spcBef>
                <a:spcPts val="0"/>
              </a:spcBef>
              <a:spcAft>
                <a:spcPts val="0"/>
              </a:spcAft>
              <a:defRPr/>
            </a:pPr>
            <a:endParaRPr lang="hr-HR" sz="2400">
              <a:solidFill>
                <a:srgbClr val="FFFFFF"/>
              </a:solidFill>
            </a:endParaRPr>
          </a:p>
        </p:txBody>
      </p:sp>
      <p:pic>
        <p:nvPicPr>
          <p:cNvPr id="6" name="Picture 2" descr="L:\Pfizer\Eliquis\ELI204 Masterclass\First masterclass\Presentations\Template\Eliquis_SPAF Masterclass_PPT_1703147[1].jpg"/>
          <p:cNvPicPr>
            <a:picLocks noChangeAspect="1" noChangeArrowheads="1"/>
          </p:cNvPicPr>
          <p:nvPr userDrawn="1"/>
        </p:nvPicPr>
        <p:blipFill>
          <a:blip r:embed="rId2" cstate="print"/>
          <a:srcRect/>
          <a:stretch>
            <a:fillRect/>
          </a:stretch>
        </p:blipFill>
        <p:spPr bwMode="auto">
          <a:xfrm>
            <a:off x="0" y="0"/>
            <a:ext cx="12192000" cy="6859588"/>
          </a:xfrm>
          <a:prstGeom prst="rect">
            <a:avLst/>
          </a:prstGeom>
          <a:noFill/>
          <a:ln w="9525">
            <a:noFill/>
            <a:miter lim="800000"/>
            <a:headEnd/>
            <a:tailEnd/>
          </a:ln>
        </p:spPr>
      </p:pic>
      <p:sp>
        <p:nvSpPr>
          <p:cNvPr id="7" name="Rectangle 6"/>
          <p:cNvSpPr/>
          <p:nvPr userDrawn="1"/>
        </p:nvSpPr>
        <p:spPr>
          <a:xfrm>
            <a:off x="136525" y="6308725"/>
            <a:ext cx="1824038" cy="493713"/>
          </a:xfrm>
          <a:prstGeom prst="rect">
            <a:avLst/>
          </a:prstGeom>
          <a:solidFill>
            <a:srgbClr val="76004B"/>
          </a:solidFill>
          <a:ln>
            <a:solidFill>
              <a:srgbClr val="76004B"/>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1219170" eaLnBrk="1" fontAlgn="auto" hangingPunct="1">
              <a:spcBef>
                <a:spcPts val="0"/>
              </a:spcBef>
              <a:spcAft>
                <a:spcPts val="0"/>
              </a:spcAft>
              <a:defRPr/>
            </a:pPr>
            <a:endParaRPr lang="hr-HR" sz="2400">
              <a:solidFill>
                <a:prstClr val="white"/>
              </a:solidFill>
            </a:endParaRPr>
          </a:p>
        </p:txBody>
      </p:sp>
      <p:sp>
        <p:nvSpPr>
          <p:cNvPr id="2" name="Title 1"/>
          <p:cNvSpPr>
            <a:spLocks noGrp="1"/>
          </p:cNvSpPr>
          <p:nvPr>
            <p:ph type="title"/>
          </p:nvPr>
        </p:nvSpPr>
        <p:spPr>
          <a:xfrm>
            <a:off x="522309" y="0"/>
            <a:ext cx="11041227" cy="1047733"/>
          </a:xfrm>
          <a:prstGeom prst="rect">
            <a:avLst/>
          </a:prstGeom>
        </p:spPr>
        <p:txBody>
          <a:bodyPr>
            <a:normAutofit/>
          </a:bodyPr>
          <a:lstStyle>
            <a:lvl1pPr algn="l">
              <a:defRPr sz="3700">
                <a:solidFill>
                  <a:srgbClr val="76004B"/>
                </a:solidFill>
              </a:defRPr>
            </a:lvl1pPr>
          </a:lstStyle>
          <a:p>
            <a:r>
              <a:rPr lang="en-US" dirty="0"/>
              <a:t>Click to edit Master title style</a:t>
            </a:r>
            <a:endParaRPr lang="en-GB" dirty="0"/>
          </a:p>
        </p:txBody>
      </p:sp>
      <p:sp>
        <p:nvSpPr>
          <p:cNvPr id="8" name="Content Placeholder 7"/>
          <p:cNvSpPr>
            <a:spLocks noGrp="1"/>
          </p:cNvSpPr>
          <p:nvPr>
            <p:ph sz="quarter" idx="13"/>
          </p:nvPr>
        </p:nvSpPr>
        <p:spPr>
          <a:xfrm>
            <a:off x="522931" y="1333488"/>
            <a:ext cx="11040000" cy="476253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4"/>
          </p:nvPr>
        </p:nvSpPr>
        <p:spPr>
          <a:xfrm>
            <a:off x="6191296" y="6286531"/>
            <a:ext cx="5821643" cy="506828"/>
          </a:xfrm>
          <a:prstGeom prst="rect">
            <a:avLst/>
          </a:prstGeom>
        </p:spPr>
        <p:txBody>
          <a:bodyPr anchor="ctr">
            <a:noAutofit/>
          </a:bodyPr>
          <a:lstStyle>
            <a:lvl1pPr algn="r">
              <a:buNone/>
              <a:defRPr sz="1300">
                <a:solidFill>
                  <a:schemeClr val="bg1"/>
                </a:solidFill>
              </a:defRPr>
            </a:lvl1pPr>
          </a:lstStyle>
          <a:p>
            <a:pPr lvl="0"/>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Round Same Side Corner Rectangle 3"/>
          <p:cNvSpPr/>
          <p:nvPr userDrawn="1"/>
        </p:nvSpPr>
        <p:spPr>
          <a:xfrm>
            <a:off x="0" y="6164263"/>
            <a:ext cx="12192000" cy="693737"/>
          </a:xfrm>
          <a:prstGeom prst="round2Same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eaLnBrk="1" fontAlgn="auto" hangingPunct="1">
              <a:spcBef>
                <a:spcPts val="0"/>
              </a:spcBef>
              <a:spcAft>
                <a:spcPts val="0"/>
              </a:spcAft>
              <a:defRPr/>
            </a:pPr>
            <a:endParaRPr lang="hr-HR" sz="2400">
              <a:solidFill>
                <a:srgbClr val="FFFFFF"/>
              </a:solidFill>
            </a:endParaRPr>
          </a:p>
        </p:txBody>
      </p:sp>
      <p:pic>
        <p:nvPicPr>
          <p:cNvPr id="6" name="Picture 2" descr="L:\Pfizer\Eliquis\ELI204 Masterclass\First masterclass\Presentations\Template\Eliquis_SPAF Masterclass_PPT_1703147[1].jpg"/>
          <p:cNvPicPr>
            <a:picLocks noChangeAspect="1" noChangeArrowheads="1"/>
          </p:cNvPicPr>
          <p:nvPr userDrawn="1"/>
        </p:nvPicPr>
        <p:blipFill>
          <a:blip r:embed="rId2" cstate="print"/>
          <a:srcRect/>
          <a:stretch>
            <a:fillRect/>
          </a:stretch>
        </p:blipFill>
        <p:spPr bwMode="auto">
          <a:xfrm>
            <a:off x="0" y="0"/>
            <a:ext cx="12192000" cy="6859588"/>
          </a:xfrm>
          <a:prstGeom prst="rect">
            <a:avLst/>
          </a:prstGeom>
          <a:noFill/>
          <a:ln w="9525">
            <a:noFill/>
            <a:miter lim="800000"/>
            <a:headEnd/>
            <a:tailEnd/>
          </a:ln>
        </p:spPr>
      </p:pic>
      <p:sp>
        <p:nvSpPr>
          <p:cNvPr id="7" name="Rectangle 6"/>
          <p:cNvSpPr/>
          <p:nvPr userDrawn="1"/>
        </p:nvSpPr>
        <p:spPr>
          <a:xfrm>
            <a:off x="136525" y="6308725"/>
            <a:ext cx="1824038" cy="493713"/>
          </a:xfrm>
          <a:prstGeom prst="rect">
            <a:avLst/>
          </a:prstGeom>
          <a:solidFill>
            <a:srgbClr val="76004B"/>
          </a:solidFill>
          <a:ln>
            <a:solidFill>
              <a:srgbClr val="76004B"/>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1219170" eaLnBrk="1" fontAlgn="auto" hangingPunct="1">
              <a:spcBef>
                <a:spcPts val="0"/>
              </a:spcBef>
              <a:spcAft>
                <a:spcPts val="0"/>
              </a:spcAft>
              <a:defRPr/>
            </a:pPr>
            <a:endParaRPr lang="hr-HR" sz="2400">
              <a:solidFill>
                <a:prstClr val="white"/>
              </a:solidFill>
            </a:endParaRPr>
          </a:p>
        </p:txBody>
      </p:sp>
      <p:sp>
        <p:nvSpPr>
          <p:cNvPr id="9" name="Text Placeholder 9"/>
          <p:cNvSpPr>
            <a:spLocks noGrp="1"/>
          </p:cNvSpPr>
          <p:nvPr>
            <p:ph type="body" sz="quarter" idx="14"/>
          </p:nvPr>
        </p:nvSpPr>
        <p:spPr>
          <a:xfrm>
            <a:off x="6191296" y="6286531"/>
            <a:ext cx="5821643" cy="506828"/>
          </a:xfrm>
          <a:prstGeom prst="rect">
            <a:avLst/>
          </a:prstGeom>
        </p:spPr>
        <p:txBody>
          <a:bodyPr anchor="ctr">
            <a:noAutofit/>
          </a:bodyPr>
          <a:lstStyle>
            <a:lvl1pPr algn="r">
              <a:buNone/>
              <a:defRPr sz="1300">
                <a:solidFill>
                  <a:schemeClr val="bg1"/>
                </a:solidFill>
              </a:defRPr>
            </a:lvl1pPr>
          </a:lstStyle>
          <a:p>
            <a:pPr lvl="0"/>
            <a:endParaRPr lang="en-GB" dirty="0"/>
          </a:p>
        </p:txBody>
      </p:sp>
      <p:sp>
        <p:nvSpPr>
          <p:cNvPr id="5" name="Title 1"/>
          <p:cNvSpPr>
            <a:spLocks noGrp="1"/>
          </p:cNvSpPr>
          <p:nvPr>
            <p:ph type="title"/>
          </p:nvPr>
        </p:nvSpPr>
        <p:spPr>
          <a:xfrm>
            <a:off x="522309" y="0"/>
            <a:ext cx="11041227" cy="1047733"/>
          </a:xfrm>
          <a:prstGeom prst="rect">
            <a:avLst/>
          </a:prstGeom>
        </p:spPr>
        <p:txBody>
          <a:bodyPr>
            <a:normAutofit/>
          </a:bodyPr>
          <a:lstStyle>
            <a:lvl1pPr algn="l">
              <a:defRPr sz="3700">
                <a:solidFill>
                  <a:srgbClr val="76004B"/>
                </a:solidFill>
              </a:defRPr>
            </a:lvl1pPr>
          </a:lstStyle>
          <a:p>
            <a:r>
              <a:rPr lang="en-US" dirty="0"/>
              <a:t>Click to edit Master title style</a:t>
            </a:r>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5955" y="104521"/>
            <a:ext cx="11038489" cy="943234"/>
          </a:xfrm>
          <a:prstGeom prst="rect">
            <a:avLst/>
          </a:prstGeom>
        </p:spPr>
        <p:txBody>
          <a:bodyPr lIns="108850" tIns="54425" rIns="108850" bIns="54425"/>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5955" y="1341440"/>
            <a:ext cx="11038489" cy="4424363"/>
          </a:xfrm>
          <a:prstGeom prst="rect">
            <a:avLst/>
          </a:prstGeom>
        </p:spPr>
        <p:txBody>
          <a:bodyPr lIns="108850" tIns="54425" rIns="108850" bIns="54425"/>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15955" y="104521"/>
            <a:ext cx="11038489" cy="943234"/>
          </a:xfrm>
          <a:prstGeom prst="rect">
            <a:avLst/>
          </a:prstGeom>
        </p:spPr>
        <p:txBody>
          <a:bodyPr lIns="108850" tIns="54425" rIns="108850" bIns="54425"/>
          <a:lstStyle>
            <a:lvl1pPr>
              <a:defRPr/>
            </a:lvl1pPr>
          </a:lstStyle>
          <a:p>
            <a:r>
              <a:rPr lang="en-US" smtClean="0"/>
              <a:t>Click to edit Master title style</a:t>
            </a:r>
            <a:endParaRPr lang="en-US" dirty="0"/>
          </a:p>
        </p:txBody>
      </p:sp>
      <p:sp>
        <p:nvSpPr>
          <p:cNvPr id="4" name="Text Placeholder 6"/>
          <p:cNvSpPr>
            <a:spLocks noGrp="1"/>
          </p:cNvSpPr>
          <p:nvPr>
            <p:ph type="body" sz="quarter" idx="11"/>
          </p:nvPr>
        </p:nvSpPr>
        <p:spPr>
          <a:xfrm>
            <a:off x="8909062" y="6667990"/>
            <a:ext cx="2813049" cy="182880"/>
          </a:xfrm>
          <a:prstGeom prst="rect">
            <a:avLst/>
          </a:prstGeom>
        </p:spPr>
        <p:txBody>
          <a:bodyPr lIns="21739" tIns="21739" rIns="21739" bIns="21739">
            <a:normAutofit/>
          </a:bodyPr>
          <a:lstStyle>
            <a:lvl1pPr marL="0" indent="0" algn="r">
              <a:buNone/>
              <a:defRPr sz="1000">
                <a:solidFill>
                  <a:schemeClr val="tx2"/>
                </a:solidFill>
              </a:defRPr>
            </a:lvl1pPr>
          </a:lstStyle>
          <a:p>
            <a:pPr lvl="0"/>
            <a:r>
              <a:rPr lang="en-US" dirty="0"/>
              <a:t>Click to edit Master text styles</a:t>
            </a:r>
          </a:p>
        </p:txBody>
      </p:sp>
      <p:sp>
        <p:nvSpPr>
          <p:cNvPr id="5" name="Text Placeholder 4"/>
          <p:cNvSpPr>
            <a:spLocks noGrp="1"/>
          </p:cNvSpPr>
          <p:nvPr>
            <p:ph type="body" sz="quarter" idx="10"/>
          </p:nvPr>
        </p:nvSpPr>
        <p:spPr>
          <a:xfrm>
            <a:off x="1255594" y="6021331"/>
            <a:ext cx="5984579" cy="590550"/>
          </a:xfrm>
          <a:prstGeom prst="rect">
            <a:avLst/>
          </a:prstGeom>
        </p:spPr>
        <p:txBody>
          <a:bodyPr lIns="54347" tIns="54425" rIns="54347" bIns="54425" anchor="b" anchorCtr="0">
            <a:noAutofit/>
          </a:bodyPr>
          <a:lstStyle>
            <a:lvl1pPr marL="0" indent="0">
              <a:buNone/>
              <a:defRPr sz="1200"/>
            </a:lvl1pPr>
          </a:lstStyle>
          <a:p>
            <a:pPr lvl="0"/>
            <a:r>
              <a:rPr lang="en-US" dirty="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5955" y="104521"/>
            <a:ext cx="11038489" cy="943234"/>
          </a:xfrm>
          <a:prstGeom prst="rect">
            <a:avLst/>
          </a:prstGeom>
        </p:spPr>
        <p:txBody>
          <a:bodyPr lIns="108850" tIns="54425" rIns="108850" bIns="54425"/>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5955" y="1341440"/>
            <a:ext cx="11038489" cy="4424363"/>
          </a:xfrm>
          <a:prstGeom prst="rect">
            <a:avLst/>
          </a:prstGeom>
        </p:spPr>
        <p:txBody>
          <a:bodyPr lIns="108850" tIns="54425" rIns="108850" bIns="54425"/>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1255594" y="6021331"/>
            <a:ext cx="5984579" cy="590550"/>
          </a:xfrm>
          <a:prstGeom prst="rect">
            <a:avLst/>
          </a:prstGeom>
        </p:spPr>
        <p:txBody>
          <a:bodyPr lIns="54347" tIns="54425" rIns="54347" bIns="54425" anchor="b" anchorCtr="0">
            <a:noAutofit/>
          </a:bodyPr>
          <a:lstStyle>
            <a:lvl1pPr marL="0" indent="0">
              <a:buNone/>
              <a:defRPr sz="1200">
                <a:solidFill>
                  <a:schemeClr val="tx1">
                    <a:lumMod val="75000"/>
                  </a:schemeClr>
                </a:solidFill>
              </a:defRPr>
            </a:lvl1pPr>
          </a:lstStyle>
          <a:p>
            <a:pPr lvl="0"/>
            <a:r>
              <a:rPr lang="en-US" dirty="0"/>
              <a:t>Click to edit Master text styles</a:t>
            </a:r>
          </a:p>
        </p:txBody>
      </p:sp>
      <p:sp>
        <p:nvSpPr>
          <p:cNvPr id="7" name="Text Placeholder 6"/>
          <p:cNvSpPr>
            <a:spLocks noGrp="1"/>
          </p:cNvSpPr>
          <p:nvPr>
            <p:ph type="body" sz="quarter" idx="11"/>
          </p:nvPr>
        </p:nvSpPr>
        <p:spPr>
          <a:xfrm>
            <a:off x="330906" y="6667990"/>
            <a:ext cx="11530189" cy="182880"/>
          </a:xfrm>
          <a:prstGeom prst="rect">
            <a:avLst/>
          </a:prstGeom>
        </p:spPr>
        <p:txBody>
          <a:bodyPr lIns="21739" tIns="21739" rIns="21739" bIns="21739">
            <a:normAutofit/>
          </a:bodyPr>
          <a:lstStyle>
            <a:lvl1pPr marL="0" indent="0" algn="ctr">
              <a:buNone/>
              <a:defRPr sz="1000">
                <a:solidFill>
                  <a:schemeClr val="tx2"/>
                </a:solidFill>
              </a:defRPr>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E00B9A2E-2BFF-43E0-BF5F-D0F408DCD155}" type="datetimeFigureOut">
              <a:rPr lang="en-US"/>
              <a:pPr>
                <a:defRPr/>
              </a:pPr>
              <a:t>9/11/2019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D647CCD-FFFD-4245-91D3-2B55431B64E4}" type="slidenum">
              <a:rPr lang="en-US" altLang="sr-Latn-RS"/>
              <a:pPr>
                <a:defRPr/>
              </a:pPr>
              <a:t>‹#›</a:t>
            </a:fld>
            <a:endParaRPr lang="en-US" altLang="sr-Latn-R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6_Custom Layou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0140" y="411127"/>
            <a:ext cx="11257448" cy="856391"/>
          </a:xfrm>
          <a:prstGeom prst="rect">
            <a:avLst/>
          </a:prstGeom>
          <a:noFill/>
          <a:ln>
            <a:noFill/>
          </a:ln>
        </p:spPr>
        <p:txBody>
          <a:bodyPr lIns="108674" tIns="108674" rIns="108674" bIns="108674"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8909052" y="6667998"/>
            <a:ext cx="2813048" cy="182879"/>
          </a:xfrm>
          <a:prstGeom prst="rect">
            <a:avLst/>
          </a:prstGeom>
          <a:noFill/>
          <a:ln>
            <a:noFill/>
          </a:ln>
        </p:spPr>
        <p:txBody>
          <a:bodyPr lIns="108674" tIns="108674" rIns="108674" bIns="108674" anchor="t" anchorCtr="0"/>
          <a:lstStyle>
            <a:lvl1pPr marL="0" indent="0" algn="r" rtl="0">
              <a:spcBef>
                <a:spcPts val="0"/>
              </a:spcBef>
              <a:buClr>
                <a:schemeClr val="dk2"/>
              </a:buClr>
              <a:buFont typeface="Arial"/>
              <a:buNone/>
              <a:defRPr sz="1000">
                <a:solidFill>
                  <a:schemeClr val="dk2"/>
                </a:solidFill>
              </a:defRPr>
            </a:lvl1pPr>
            <a:lvl2pPr rtl="0">
              <a:spcBef>
                <a:spcPts val="0"/>
              </a:spcBef>
              <a:defRPr sz="2100" b="0" i="0" baseline="0">
                <a:solidFill>
                  <a:srgbClr val="565656"/>
                </a:solidFill>
                <a:latin typeface="Arial"/>
                <a:ea typeface="Arial"/>
                <a:cs typeface="Arial"/>
                <a:sym typeface="Arial"/>
              </a:defRPr>
            </a:lvl2pPr>
            <a:lvl3pPr rtl="0">
              <a:spcBef>
                <a:spcPts val="0"/>
              </a:spcBef>
              <a:defRPr sz="1900" b="0" i="0" baseline="0">
                <a:solidFill>
                  <a:srgbClr val="565656"/>
                </a:solidFill>
                <a:latin typeface="Arial"/>
                <a:ea typeface="Arial"/>
                <a:cs typeface="Arial"/>
                <a:sym typeface="Arial"/>
              </a:defRPr>
            </a:lvl3pPr>
            <a:lvl4pPr rtl="0">
              <a:spcBef>
                <a:spcPts val="0"/>
              </a:spcBef>
              <a:defRPr sz="1700" b="0" i="0" baseline="0">
                <a:solidFill>
                  <a:srgbClr val="565656"/>
                </a:solidFill>
                <a:latin typeface="Arial"/>
                <a:ea typeface="Arial"/>
                <a:cs typeface="Arial"/>
                <a:sym typeface="Arial"/>
              </a:defRPr>
            </a:lvl4pPr>
            <a:lvl5pPr rtl="0">
              <a:spcBef>
                <a:spcPts val="0"/>
              </a:spcBef>
              <a:defRPr sz="1200" b="0" i="0" baseline="0">
                <a:solidFill>
                  <a:srgbClr val="565656"/>
                </a:solidFill>
                <a:latin typeface="Arial"/>
                <a:ea typeface="Arial"/>
                <a:cs typeface="Arial"/>
                <a:sym typeface="Arial"/>
              </a:defRPr>
            </a:lvl5pPr>
            <a:lvl6pPr rtl="0">
              <a:spcBef>
                <a:spcPts val="0"/>
              </a:spcBef>
              <a:defRPr sz="2400">
                <a:solidFill>
                  <a:schemeClr val="dk1"/>
                </a:solidFill>
                <a:latin typeface="Arial"/>
                <a:ea typeface="Arial"/>
                <a:cs typeface="Arial"/>
                <a:sym typeface="Arial"/>
              </a:defRPr>
            </a:lvl6pPr>
            <a:lvl7pPr rtl="0">
              <a:spcBef>
                <a:spcPts val="0"/>
              </a:spcBef>
              <a:defRPr sz="2400">
                <a:solidFill>
                  <a:schemeClr val="dk1"/>
                </a:solidFill>
                <a:latin typeface="Arial"/>
                <a:ea typeface="Arial"/>
                <a:cs typeface="Arial"/>
                <a:sym typeface="Arial"/>
              </a:defRPr>
            </a:lvl7pPr>
            <a:lvl8pPr rtl="0">
              <a:spcBef>
                <a:spcPts val="0"/>
              </a:spcBef>
              <a:defRPr sz="2400">
                <a:solidFill>
                  <a:schemeClr val="dk1"/>
                </a:solidFill>
                <a:latin typeface="Arial"/>
                <a:ea typeface="Arial"/>
                <a:cs typeface="Arial"/>
                <a:sym typeface="Arial"/>
              </a:defRPr>
            </a:lvl8pPr>
            <a:lvl9pPr rtl="0">
              <a:spcBef>
                <a:spcPts val="0"/>
              </a:spcBef>
              <a:defRPr sz="2400">
                <a:solidFill>
                  <a:schemeClr val="dk1"/>
                </a:solidFill>
                <a:latin typeface="Arial"/>
                <a:ea typeface="Arial"/>
                <a:cs typeface="Arial"/>
                <a:sym typeface="Arial"/>
              </a:defRPr>
            </a:lvl9pPr>
          </a:lstStyle>
          <a:p>
            <a:endParaRPr/>
          </a:p>
        </p:txBody>
      </p:sp>
      <p:sp>
        <p:nvSpPr>
          <p:cNvPr id="25" name="Shape 25"/>
          <p:cNvSpPr txBox="1">
            <a:spLocks noGrp="1"/>
          </p:cNvSpPr>
          <p:nvPr>
            <p:ph type="body" idx="2"/>
          </p:nvPr>
        </p:nvSpPr>
        <p:spPr>
          <a:xfrm>
            <a:off x="1255599" y="6021330"/>
            <a:ext cx="5984577" cy="590550"/>
          </a:xfrm>
          <a:prstGeom prst="rect">
            <a:avLst/>
          </a:prstGeom>
          <a:noFill/>
          <a:ln>
            <a:noFill/>
          </a:ln>
        </p:spPr>
        <p:txBody>
          <a:bodyPr lIns="108674" tIns="108674" rIns="108674" bIns="108674" anchor="b" anchorCtr="0"/>
          <a:lstStyle>
            <a:lvl1pPr marL="0" indent="0" rtl="0">
              <a:spcBef>
                <a:spcPts val="0"/>
              </a:spcBef>
              <a:buFont typeface="Arial"/>
              <a:buNone/>
              <a:defRPr sz="1200"/>
            </a:lvl1pPr>
            <a:lvl2pPr rtl="0">
              <a:spcBef>
                <a:spcPts val="0"/>
              </a:spcBef>
              <a:defRPr sz="2100" b="0" i="0" baseline="0">
                <a:solidFill>
                  <a:srgbClr val="565656"/>
                </a:solidFill>
                <a:latin typeface="Arial"/>
                <a:ea typeface="Arial"/>
                <a:cs typeface="Arial"/>
                <a:sym typeface="Arial"/>
              </a:defRPr>
            </a:lvl2pPr>
            <a:lvl3pPr rtl="0">
              <a:spcBef>
                <a:spcPts val="0"/>
              </a:spcBef>
              <a:defRPr sz="1900" b="0" i="0" baseline="0">
                <a:solidFill>
                  <a:srgbClr val="565656"/>
                </a:solidFill>
                <a:latin typeface="Arial"/>
                <a:ea typeface="Arial"/>
                <a:cs typeface="Arial"/>
                <a:sym typeface="Arial"/>
              </a:defRPr>
            </a:lvl3pPr>
            <a:lvl4pPr rtl="0">
              <a:spcBef>
                <a:spcPts val="0"/>
              </a:spcBef>
              <a:defRPr sz="1700" b="0" i="0" baseline="0">
                <a:solidFill>
                  <a:srgbClr val="565656"/>
                </a:solidFill>
                <a:latin typeface="Arial"/>
                <a:ea typeface="Arial"/>
                <a:cs typeface="Arial"/>
                <a:sym typeface="Arial"/>
              </a:defRPr>
            </a:lvl4pPr>
            <a:lvl5pPr rtl="0">
              <a:spcBef>
                <a:spcPts val="0"/>
              </a:spcBef>
              <a:defRPr sz="1200" b="0" i="0" baseline="0">
                <a:solidFill>
                  <a:srgbClr val="565656"/>
                </a:solidFill>
                <a:latin typeface="Arial"/>
                <a:ea typeface="Arial"/>
                <a:cs typeface="Arial"/>
                <a:sym typeface="Arial"/>
              </a:defRPr>
            </a:lvl5pPr>
            <a:lvl6pPr rtl="0">
              <a:spcBef>
                <a:spcPts val="0"/>
              </a:spcBef>
              <a:defRPr sz="2400">
                <a:solidFill>
                  <a:schemeClr val="dk1"/>
                </a:solidFill>
                <a:latin typeface="Arial"/>
                <a:ea typeface="Arial"/>
                <a:cs typeface="Arial"/>
                <a:sym typeface="Arial"/>
              </a:defRPr>
            </a:lvl6pPr>
            <a:lvl7pPr rtl="0">
              <a:spcBef>
                <a:spcPts val="0"/>
              </a:spcBef>
              <a:defRPr sz="2400">
                <a:solidFill>
                  <a:schemeClr val="dk1"/>
                </a:solidFill>
                <a:latin typeface="Arial"/>
                <a:ea typeface="Arial"/>
                <a:cs typeface="Arial"/>
                <a:sym typeface="Arial"/>
              </a:defRPr>
            </a:lvl7pPr>
            <a:lvl8pPr rtl="0">
              <a:spcBef>
                <a:spcPts val="0"/>
              </a:spcBef>
              <a:defRPr sz="2400">
                <a:solidFill>
                  <a:schemeClr val="dk1"/>
                </a:solidFill>
                <a:latin typeface="Arial"/>
                <a:ea typeface="Arial"/>
                <a:cs typeface="Arial"/>
                <a:sym typeface="Arial"/>
              </a:defRPr>
            </a:lvl8pPr>
            <a:lvl9pPr rtl="0">
              <a:spcBef>
                <a:spcPts val="0"/>
              </a:spcBef>
              <a:defRPr sz="24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7_Custom Layou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0140" y="411127"/>
            <a:ext cx="11257448" cy="856391"/>
          </a:xfrm>
          <a:prstGeom prst="rect">
            <a:avLst/>
          </a:prstGeom>
          <a:noFill/>
          <a:ln>
            <a:noFill/>
          </a:ln>
        </p:spPr>
        <p:txBody>
          <a:bodyPr lIns="108674" tIns="108674" rIns="108674" bIns="108674"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8909052" y="6667998"/>
            <a:ext cx="2813048" cy="182879"/>
          </a:xfrm>
          <a:prstGeom prst="rect">
            <a:avLst/>
          </a:prstGeom>
          <a:noFill/>
          <a:ln>
            <a:noFill/>
          </a:ln>
        </p:spPr>
        <p:txBody>
          <a:bodyPr lIns="108674" tIns="108674" rIns="108674" bIns="108674" anchor="t" anchorCtr="0"/>
          <a:lstStyle>
            <a:lvl1pPr marL="0" indent="0" algn="r" rtl="0">
              <a:spcBef>
                <a:spcPts val="0"/>
              </a:spcBef>
              <a:buClr>
                <a:schemeClr val="dk2"/>
              </a:buClr>
              <a:buFont typeface="Arial"/>
              <a:buNone/>
              <a:defRPr sz="1000">
                <a:solidFill>
                  <a:schemeClr val="dk2"/>
                </a:solidFill>
              </a:defRPr>
            </a:lvl1pPr>
            <a:lvl2pPr rtl="0">
              <a:spcBef>
                <a:spcPts val="0"/>
              </a:spcBef>
              <a:defRPr sz="2100" b="0" i="0" baseline="0">
                <a:solidFill>
                  <a:srgbClr val="565656"/>
                </a:solidFill>
                <a:latin typeface="Arial"/>
                <a:ea typeface="Arial"/>
                <a:cs typeface="Arial"/>
                <a:sym typeface="Arial"/>
              </a:defRPr>
            </a:lvl2pPr>
            <a:lvl3pPr rtl="0">
              <a:spcBef>
                <a:spcPts val="0"/>
              </a:spcBef>
              <a:defRPr sz="1900" b="0" i="0" baseline="0">
                <a:solidFill>
                  <a:srgbClr val="565656"/>
                </a:solidFill>
                <a:latin typeface="Arial"/>
                <a:ea typeface="Arial"/>
                <a:cs typeface="Arial"/>
                <a:sym typeface="Arial"/>
              </a:defRPr>
            </a:lvl3pPr>
            <a:lvl4pPr rtl="0">
              <a:spcBef>
                <a:spcPts val="0"/>
              </a:spcBef>
              <a:defRPr sz="1700" b="0" i="0" baseline="0">
                <a:solidFill>
                  <a:srgbClr val="565656"/>
                </a:solidFill>
                <a:latin typeface="Arial"/>
                <a:ea typeface="Arial"/>
                <a:cs typeface="Arial"/>
                <a:sym typeface="Arial"/>
              </a:defRPr>
            </a:lvl4pPr>
            <a:lvl5pPr rtl="0">
              <a:spcBef>
                <a:spcPts val="0"/>
              </a:spcBef>
              <a:defRPr sz="1200" b="0" i="0" baseline="0">
                <a:solidFill>
                  <a:srgbClr val="565656"/>
                </a:solidFill>
                <a:latin typeface="Arial"/>
                <a:ea typeface="Arial"/>
                <a:cs typeface="Arial"/>
                <a:sym typeface="Arial"/>
              </a:defRPr>
            </a:lvl5pPr>
            <a:lvl6pPr rtl="0">
              <a:spcBef>
                <a:spcPts val="0"/>
              </a:spcBef>
              <a:defRPr sz="2400">
                <a:solidFill>
                  <a:schemeClr val="dk1"/>
                </a:solidFill>
                <a:latin typeface="Arial"/>
                <a:ea typeface="Arial"/>
                <a:cs typeface="Arial"/>
                <a:sym typeface="Arial"/>
              </a:defRPr>
            </a:lvl6pPr>
            <a:lvl7pPr rtl="0">
              <a:spcBef>
                <a:spcPts val="0"/>
              </a:spcBef>
              <a:defRPr sz="2400">
                <a:solidFill>
                  <a:schemeClr val="dk1"/>
                </a:solidFill>
                <a:latin typeface="Arial"/>
                <a:ea typeface="Arial"/>
                <a:cs typeface="Arial"/>
                <a:sym typeface="Arial"/>
              </a:defRPr>
            </a:lvl7pPr>
            <a:lvl8pPr rtl="0">
              <a:spcBef>
                <a:spcPts val="0"/>
              </a:spcBef>
              <a:defRPr sz="2400">
                <a:solidFill>
                  <a:schemeClr val="dk1"/>
                </a:solidFill>
                <a:latin typeface="Arial"/>
                <a:ea typeface="Arial"/>
                <a:cs typeface="Arial"/>
                <a:sym typeface="Arial"/>
              </a:defRPr>
            </a:lvl8pPr>
            <a:lvl9pPr rtl="0">
              <a:spcBef>
                <a:spcPts val="0"/>
              </a:spcBef>
              <a:defRPr sz="2400">
                <a:solidFill>
                  <a:schemeClr val="dk1"/>
                </a:solidFill>
                <a:latin typeface="Arial"/>
                <a:ea typeface="Arial"/>
                <a:cs typeface="Arial"/>
                <a:sym typeface="Arial"/>
              </a:defRPr>
            </a:lvl9pPr>
          </a:lstStyle>
          <a:p>
            <a:endParaRPr/>
          </a:p>
        </p:txBody>
      </p:sp>
      <p:sp>
        <p:nvSpPr>
          <p:cNvPr id="25" name="Shape 25"/>
          <p:cNvSpPr txBox="1">
            <a:spLocks noGrp="1"/>
          </p:cNvSpPr>
          <p:nvPr>
            <p:ph type="body" idx="2"/>
          </p:nvPr>
        </p:nvSpPr>
        <p:spPr>
          <a:xfrm>
            <a:off x="1255599" y="6021330"/>
            <a:ext cx="5984577" cy="590550"/>
          </a:xfrm>
          <a:prstGeom prst="rect">
            <a:avLst/>
          </a:prstGeom>
          <a:noFill/>
          <a:ln>
            <a:noFill/>
          </a:ln>
        </p:spPr>
        <p:txBody>
          <a:bodyPr lIns="108674" tIns="108674" rIns="108674" bIns="108674" anchor="b" anchorCtr="0"/>
          <a:lstStyle>
            <a:lvl1pPr marL="0" indent="0" rtl="0">
              <a:spcBef>
                <a:spcPts val="0"/>
              </a:spcBef>
              <a:buFont typeface="Arial"/>
              <a:buNone/>
              <a:defRPr sz="1200"/>
            </a:lvl1pPr>
            <a:lvl2pPr rtl="0">
              <a:spcBef>
                <a:spcPts val="0"/>
              </a:spcBef>
              <a:defRPr sz="2100" b="0" i="0" baseline="0">
                <a:solidFill>
                  <a:srgbClr val="565656"/>
                </a:solidFill>
                <a:latin typeface="Arial"/>
                <a:ea typeface="Arial"/>
                <a:cs typeface="Arial"/>
                <a:sym typeface="Arial"/>
              </a:defRPr>
            </a:lvl2pPr>
            <a:lvl3pPr rtl="0">
              <a:spcBef>
                <a:spcPts val="0"/>
              </a:spcBef>
              <a:defRPr sz="1900" b="0" i="0" baseline="0">
                <a:solidFill>
                  <a:srgbClr val="565656"/>
                </a:solidFill>
                <a:latin typeface="Arial"/>
                <a:ea typeface="Arial"/>
                <a:cs typeface="Arial"/>
                <a:sym typeface="Arial"/>
              </a:defRPr>
            </a:lvl3pPr>
            <a:lvl4pPr rtl="0">
              <a:spcBef>
                <a:spcPts val="0"/>
              </a:spcBef>
              <a:defRPr sz="1700" b="0" i="0" baseline="0">
                <a:solidFill>
                  <a:srgbClr val="565656"/>
                </a:solidFill>
                <a:latin typeface="Arial"/>
                <a:ea typeface="Arial"/>
                <a:cs typeface="Arial"/>
                <a:sym typeface="Arial"/>
              </a:defRPr>
            </a:lvl4pPr>
            <a:lvl5pPr rtl="0">
              <a:spcBef>
                <a:spcPts val="0"/>
              </a:spcBef>
              <a:defRPr sz="1200" b="0" i="0" baseline="0">
                <a:solidFill>
                  <a:srgbClr val="565656"/>
                </a:solidFill>
                <a:latin typeface="Arial"/>
                <a:ea typeface="Arial"/>
                <a:cs typeface="Arial"/>
                <a:sym typeface="Arial"/>
              </a:defRPr>
            </a:lvl5pPr>
            <a:lvl6pPr rtl="0">
              <a:spcBef>
                <a:spcPts val="0"/>
              </a:spcBef>
              <a:defRPr sz="2400">
                <a:solidFill>
                  <a:schemeClr val="dk1"/>
                </a:solidFill>
                <a:latin typeface="Arial"/>
                <a:ea typeface="Arial"/>
                <a:cs typeface="Arial"/>
                <a:sym typeface="Arial"/>
              </a:defRPr>
            </a:lvl6pPr>
            <a:lvl7pPr rtl="0">
              <a:spcBef>
                <a:spcPts val="0"/>
              </a:spcBef>
              <a:defRPr sz="2400">
                <a:solidFill>
                  <a:schemeClr val="dk1"/>
                </a:solidFill>
                <a:latin typeface="Arial"/>
                <a:ea typeface="Arial"/>
                <a:cs typeface="Arial"/>
                <a:sym typeface="Arial"/>
              </a:defRPr>
            </a:lvl7pPr>
            <a:lvl8pPr rtl="0">
              <a:spcBef>
                <a:spcPts val="0"/>
              </a:spcBef>
              <a:defRPr sz="2400">
                <a:solidFill>
                  <a:schemeClr val="dk1"/>
                </a:solidFill>
                <a:latin typeface="Arial"/>
                <a:ea typeface="Arial"/>
                <a:cs typeface="Arial"/>
                <a:sym typeface="Arial"/>
              </a:defRPr>
            </a:lvl8pPr>
            <a:lvl9pPr rtl="0">
              <a:spcBef>
                <a:spcPts val="0"/>
              </a:spcBef>
              <a:defRPr sz="24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8_Custom Layou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0140" y="411127"/>
            <a:ext cx="11257448" cy="856391"/>
          </a:xfrm>
          <a:prstGeom prst="rect">
            <a:avLst/>
          </a:prstGeom>
          <a:noFill/>
          <a:ln>
            <a:noFill/>
          </a:ln>
        </p:spPr>
        <p:txBody>
          <a:bodyPr lIns="108674" tIns="108674" rIns="108674" bIns="108674"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8909052" y="6667998"/>
            <a:ext cx="2813048" cy="182879"/>
          </a:xfrm>
          <a:prstGeom prst="rect">
            <a:avLst/>
          </a:prstGeom>
          <a:noFill/>
          <a:ln>
            <a:noFill/>
          </a:ln>
        </p:spPr>
        <p:txBody>
          <a:bodyPr lIns="108674" tIns="108674" rIns="108674" bIns="108674" anchor="t" anchorCtr="0"/>
          <a:lstStyle>
            <a:lvl1pPr marL="0" indent="0" algn="r" rtl="0">
              <a:spcBef>
                <a:spcPts val="0"/>
              </a:spcBef>
              <a:buClr>
                <a:schemeClr val="dk2"/>
              </a:buClr>
              <a:buFont typeface="Arial"/>
              <a:buNone/>
              <a:defRPr sz="1000">
                <a:solidFill>
                  <a:schemeClr val="dk2"/>
                </a:solidFill>
              </a:defRPr>
            </a:lvl1pPr>
            <a:lvl2pPr rtl="0">
              <a:spcBef>
                <a:spcPts val="0"/>
              </a:spcBef>
              <a:defRPr sz="2100" b="0" i="0" baseline="0">
                <a:solidFill>
                  <a:srgbClr val="565656"/>
                </a:solidFill>
                <a:latin typeface="Arial"/>
                <a:ea typeface="Arial"/>
                <a:cs typeface="Arial"/>
                <a:sym typeface="Arial"/>
              </a:defRPr>
            </a:lvl2pPr>
            <a:lvl3pPr rtl="0">
              <a:spcBef>
                <a:spcPts val="0"/>
              </a:spcBef>
              <a:defRPr sz="1900" b="0" i="0" baseline="0">
                <a:solidFill>
                  <a:srgbClr val="565656"/>
                </a:solidFill>
                <a:latin typeface="Arial"/>
                <a:ea typeface="Arial"/>
                <a:cs typeface="Arial"/>
                <a:sym typeface="Arial"/>
              </a:defRPr>
            </a:lvl3pPr>
            <a:lvl4pPr rtl="0">
              <a:spcBef>
                <a:spcPts val="0"/>
              </a:spcBef>
              <a:defRPr sz="1700" b="0" i="0" baseline="0">
                <a:solidFill>
                  <a:srgbClr val="565656"/>
                </a:solidFill>
                <a:latin typeface="Arial"/>
                <a:ea typeface="Arial"/>
                <a:cs typeface="Arial"/>
                <a:sym typeface="Arial"/>
              </a:defRPr>
            </a:lvl4pPr>
            <a:lvl5pPr rtl="0">
              <a:spcBef>
                <a:spcPts val="0"/>
              </a:spcBef>
              <a:defRPr sz="1200" b="0" i="0" baseline="0">
                <a:solidFill>
                  <a:srgbClr val="565656"/>
                </a:solidFill>
                <a:latin typeface="Arial"/>
                <a:ea typeface="Arial"/>
                <a:cs typeface="Arial"/>
                <a:sym typeface="Arial"/>
              </a:defRPr>
            </a:lvl5pPr>
            <a:lvl6pPr rtl="0">
              <a:spcBef>
                <a:spcPts val="0"/>
              </a:spcBef>
              <a:defRPr sz="2400">
                <a:solidFill>
                  <a:schemeClr val="dk1"/>
                </a:solidFill>
                <a:latin typeface="Arial"/>
                <a:ea typeface="Arial"/>
                <a:cs typeface="Arial"/>
                <a:sym typeface="Arial"/>
              </a:defRPr>
            </a:lvl6pPr>
            <a:lvl7pPr rtl="0">
              <a:spcBef>
                <a:spcPts val="0"/>
              </a:spcBef>
              <a:defRPr sz="2400">
                <a:solidFill>
                  <a:schemeClr val="dk1"/>
                </a:solidFill>
                <a:latin typeface="Arial"/>
                <a:ea typeface="Arial"/>
                <a:cs typeface="Arial"/>
                <a:sym typeface="Arial"/>
              </a:defRPr>
            </a:lvl7pPr>
            <a:lvl8pPr rtl="0">
              <a:spcBef>
                <a:spcPts val="0"/>
              </a:spcBef>
              <a:defRPr sz="2400">
                <a:solidFill>
                  <a:schemeClr val="dk1"/>
                </a:solidFill>
                <a:latin typeface="Arial"/>
                <a:ea typeface="Arial"/>
                <a:cs typeface="Arial"/>
                <a:sym typeface="Arial"/>
              </a:defRPr>
            </a:lvl8pPr>
            <a:lvl9pPr rtl="0">
              <a:spcBef>
                <a:spcPts val="0"/>
              </a:spcBef>
              <a:defRPr sz="2400">
                <a:solidFill>
                  <a:schemeClr val="dk1"/>
                </a:solidFill>
                <a:latin typeface="Arial"/>
                <a:ea typeface="Arial"/>
                <a:cs typeface="Arial"/>
                <a:sym typeface="Arial"/>
              </a:defRPr>
            </a:lvl9pPr>
          </a:lstStyle>
          <a:p>
            <a:endParaRPr/>
          </a:p>
        </p:txBody>
      </p:sp>
      <p:sp>
        <p:nvSpPr>
          <p:cNvPr id="25" name="Shape 25"/>
          <p:cNvSpPr txBox="1">
            <a:spLocks noGrp="1"/>
          </p:cNvSpPr>
          <p:nvPr>
            <p:ph type="body" idx="2"/>
          </p:nvPr>
        </p:nvSpPr>
        <p:spPr>
          <a:xfrm>
            <a:off x="1255599" y="6021330"/>
            <a:ext cx="5984577" cy="590550"/>
          </a:xfrm>
          <a:prstGeom prst="rect">
            <a:avLst/>
          </a:prstGeom>
          <a:noFill/>
          <a:ln>
            <a:noFill/>
          </a:ln>
        </p:spPr>
        <p:txBody>
          <a:bodyPr lIns="108674" tIns="108674" rIns="108674" bIns="108674" anchor="b" anchorCtr="0"/>
          <a:lstStyle>
            <a:lvl1pPr marL="0" indent="0" rtl="0">
              <a:spcBef>
                <a:spcPts val="0"/>
              </a:spcBef>
              <a:buFont typeface="Arial"/>
              <a:buNone/>
              <a:defRPr sz="1200"/>
            </a:lvl1pPr>
            <a:lvl2pPr rtl="0">
              <a:spcBef>
                <a:spcPts val="0"/>
              </a:spcBef>
              <a:defRPr sz="2100" b="0" i="0" baseline="0">
                <a:solidFill>
                  <a:srgbClr val="565656"/>
                </a:solidFill>
                <a:latin typeface="Arial"/>
                <a:ea typeface="Arial"/>
                <a:cs typeface="Arial"/>
                <a:sym typeface="Arial"/>
              </a:defRPr>
            </a:lvl2pPr>
            <a:lvl3pPr rtl="0">
              <a:spcBef>
                <a:spcPts val="0"/>
              </a:spcBef>
              <a:defRPr sz="1900" b="0" i="0" baseline="0">
                <a:solidFill>
                  <a:srgbClr val="565656"/>
                </a:solidFill>
                <a:latin typeface="Arial"/>
                <a:ea typeface="Arial"/>
                <a:cs typeface="Arial"/>
                <a:sym typeface="Arial"/>
              </a:defRPr>
            </a:lvl3pPr>
            <a:lvl4pPr rtl="0">
              <a:spcBef>
                <a:spcPts val="0"/>
              </a:spcBef>
              <a:defRPr sz="1700" b="0" i="0" baseline="0">
                <a:solidFill>
                  <a:srgbClr val="565656"/>
                </a:solidFill>
                <a:latin typeface="Arial"/>
                <a:ea typeface="Arial"/>
                <a:cs typeface="Arial"/>
                <a:sym typeface="Arial"/>
              </a:defRPr>
            </a:lvl4pPr>
            <a:lvl5pPr rtl="0">
              <a:spcBef>
                <a:spcPts val="0"/>
              </a:spcBef>
              <a:defRPr sz="1200" b="0" i="0" baseline="0">
                <a:solidFill>
                  <a:srgbClr val="565656"/>
                </a:solidFill>
                <a:latin typeface="Arial"/>
                <a:ea typeface="Arial"/>
                <a:cs typeface="Arial"/>
                <a:sym typeface="Arial"/>
              </a:defRPr>
            </a:lvl5pPr>
            <a:lvl6pPr rtl="0">
              <a:spcBef>
                <a:spcPts val="0"/>
              </a:spcBef>
              <a:defRPr sz="2400">
                <a:solidFill>
                  <a:schemeClr val="dk1"/>
                </a:solidFill>
                <a:latin typeface="Arial"/>
                <a:ea typeface="Arial"/>
                <a:cs typeface="Arial"/>
                <a:sym typeface="Arial"/>
              </a:defRPr>
            </a:lvl6pPr>
            <a:lvl7pPr rtl="0">
              <a:spcBef>
                <a:spcPts val="0"/>
              </a:spcBef>
              <a:defRPr sz="2400">
                <a:solidFill>
                  <a:schemeClr val="dk1"/>
                </a:solidFill>
                <a:latin typeface="Arial"/>
                <a:ea typeface="Arial"/>
                <a:cs typeface="Arial"/>
                <a:sym typeface="Arial"/>
              </a:defRPr>
            </a:lvl7pPr>
            <a:lvl8pPr rtl="0">
              <a:spcBef>
                <a:spcPts val="0"/>
              </a:spcBef>
              <a:defRPr sz="2400">
                <a:solidFill>
                  <a:schemeClr val="dk1"/>
                </a:solidFill>
                <a:latin typeface="Arial"/>
                <a:ea typeface="Arial"/>
                <a:cs typeface="Arial"/>
                <a:sym typeface="Arial"/>
              </a:defRPr>
            </a:lvl8pPr>
            <a:lvl9pPr rtl="0">
              <a:spcBef>
                <a:spcPts val="0"/>
              </a:spcBef>
              <a:defRPr sz="24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9_Custom Layou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0140" y="411127"/>
            <a:ext cx="11257448" cy="856391"/>
          </a:xfrm>
          <a:prstGeom prst="rect">
            <a:avLst/>
          </a:prstGeom>
          <a:noFill/>
          <a:ln>
            <a:noFill/>
          </a:ln>
        </p:spPr>
        <p:txBody>
          <a:bodyPr lIns="108674" tIns="108674" rIns="108674" bIns="108674"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8909052" y="6667998"/>
            <a:ext cx="2813048" cy="182879"/>
          </a:xfrm>
          <a:prstGeom prst="rect">
            <a:avLst/>
          </a:prstGeom>
          <a:noFill/>
          <a:ln>
            <a:noFill/>
          </a:ln>
        </p:spPr>
        <p:txBody>
          <a:bodyPr lIns="108674" tIns="108674" rIns="108674" bIns="108674" anchor="t" anchorCtr="0"/>
          <a:lstStyle>
            <a:lvl1pPr marL="0" indent="0" algn="r" rtl="0">
              <a:spcBef>
                <a:spcPts val="0"/>
              </a:spcBef>
              <a:buClr>
                <a:schemeClr val="dk2"/>
              </a:buClr>
              <a:buFont typeface="Arial"/>
              <a:buNone/>
              <a:defRPr sz="1000">
                <a:solidFill>
                  <a:schemeClr val="dk2"/>
                </a:solidFill>
              </a:defRPr>
            </a:lvl1pPr>
            <a:lvl2pPr rtl="0">
              <a:spcBef>
                <a:spcPts val="0"/>
              </a:spcBef>
              <a:defRPr sz="2100" b="0" i="0" baseline="0">
                <a:solidFill>
                  <a:srgbClr val="565656"/>
                </a:solidFill>
                <a:latin typeface="Arial"/>
                <a:ea typeface="Arial"/>
                <a:cs typeface="Arial"/>
                <a:sym typeface="Arial"/>
              </a:defRPr>
            </a:lvl2pPr>
            <a:lvl3pPr rtl="0">
              <a:spcBef>
                <a:spcPts val="0"/>
              </a:spcBef>
              <a:defRPr sz="1900" b="0" i="0" baseline="0">
                <a:solidFill>
                  <a:srgbClr val="565656"/>
                </a:solidFill>
                <a:latin typeface="Arial"/>
                <a:ea typeface="Arial"/>
                <a:cs typeface="Arial"/>
                <a:sym typeface="Arial"/>
              </a:defRPr>
            </a:lvl3pPr>
            <a:lvl4pPr rtl="0">
              <a:spcBef>
                <a:spcPts val="0"/>
              </a:spcBef>
              <a:defRPr sz="1700" b="0" i="0" baseline="0">
                <a:solidFill>
                  <a:srgbClr val="565656"/>
                </a:solidFill>
                <a:latin typeface="Arial"/>
                <a:ea typeface="Arial"/>
                <a:cs typeface="Arial"/>
                <a:sym typeface="Arial"/>
              </a:defRPr>
            </a:lvl4pPr>
            <a:lvl5pPr rtl="0">
              <a:spcBef>
                <a:spcPts val="0"/>
              </a:spcBef>
              <a:defRPr sz="1200" b="0" i="0" baseline="0">
                <a:solidFill>
                  <a:srgbClr val="565656"/>
                </a:solidFill>
                <a:latin typeface="Arial"/>
                <a:ea typeface="Arial"/>
                <a:cs typeface="Arial"/>
                <a:sym typeface="Arial"/>
              </a:defRPr>
            </a:lvl5pPr>
            <a:lvl6pPr rtl="0">
              <a:spcBef>
                <a:spcPts val="0"/>
              </a:spcBef>
              <a:defRPr sz="2400">
                <a:solidFill>
                  <a:schemeClr val="dk1"/>
                </a:solidFill>
                <a:latin typeface="Arial"/>
                <a:ea typeface="Arial"/>
                <a:cs typeface="Arial"/>
                <a:sym typeface="Arial"/>
              </a:defRPr>
            </a:lvl6pPr>
            <a:lvl7pPr rtl="0">
              <a:spcBef>
                <a:spcPts val="0"/>
              </a:spcBef>
              <a:defRPr sz="2400">
                <a:solidFill>
                  <a:schemeClr val="dk1"/>
                </a:solidFill>
                <a:latin typeface="Arial"/>
                <a:ea typeface="Arial"/>
                <a:cs typeface="Arial"/>
                <a:sym typeface="Arial"/>
              </a:defRPr>
            </a:lvl7pPr>
            <a:lvl8pPr rtl="0">
              <a:spcBef>
                <a:spcPts val="0"/>
              </a:spcBef>
              <a:defRPr sz="2400">
                <a:solidFill>
                  <a:schemeClr val="dk1"/>
                </a:solidFill>
                <a:latin typeface="Arial"/>
                <a:ea typeface="Arial"/>
                <a:cs typeface="Arial"/>
                <a:sym typeface="Arial"/>
              </a:defRPr>
            </a:lvl8pPr>
            <a:lvl9pPr rtl="0">
              <a:spcBef>
                <a:spcPts val="0"/>
              </a:spcBef>
              <a:defRPr sz="2400">
                <a:solidFill>
                  <a:schemeClr val="dk1"/>
                </a:solidFill>
                <a:latin typeface="Arial"/>
                <a:ea typeface="Arial"/>
                <a:cs typeface="Arial"/>
                <a:sym typeface="Arial"/>
              </a:defRPr>
            </a:lvl9pPr>
          </a:lstStyle>
          <a:p>
            <a:endParaRPr/>
          </a:p>
        </p:txBody>
      </p:sp>
      <p:sp>
        <p:nvSpPr>
          <p:cNvPr id="25" name="Shape 25"/>
          <p:cNvSpPr txBox="1">
            <a:spLocks noGrp="1"/>
          </p:cNvSpPr>
          <p:nvPr>
            <p:ph type="body" idx="2"/>
          </p:nvPr>
        </p:nvSpPr>
        <p:spPr>
          <a:xfrm>
            <a:off x="1255599" y="6021330"/>
            <a:ext cx="5984577" cy="590550"/>
          </a:xfrm>
          <a:prstGeom prst="rect">
            <a:avLst/>
          </a:prstGeom>
          <a:noFill/>
          <a:ln>
            <a:noFill/>
          </a:ln>
        </p:spPr>
        <p:txBody>
          <a:bodyPr lIns="108674" tIns="108674" rIns="108674" bIns="108674" anchor="b" anchorCtr="0"/>
          <a:lstStyle>
            <a:lvl1pPr marL="0" indent="0" rtl="0">
              <a:spcBef>
                <a:spcPts val="0"/>
              </a:spcBef>
              <a:buFont typeface="Arial"/>
              <a:buNone/>
              <a:defRPr sz="1200"/>
            </a:lvl1pPr>
            <a:lvl2pPr rtl="0">
              <a:spcBef>
                <a:spcPts val="0"/>
              </a:spcBef>
              <a:defRPr sz="2100" b="0" i="0" baseline="0">
                <a:solidFill>
                  <a:srgbClr val="565656"/>
                </a:solidFill>
                <a:latin typeface="Arial"/>
                <a:ea typeface="Arial"/>
                <a:cs typeface="Arial"/>
                <a:sym typeface="Arial"/>
              </a:defRPr>
            </a:lvl2pPr>
            <a:lvl3pPr rtl="0">
              <a:spcBef>
                <a:spcPts val="0"/>
              </a:spcBef>
              <a:defRPr sz="1900" b="0" i="0" baseline="0">
                <a:solidFill>
                  <a:srgbClr val="565656"/>
                </a:solidFill>
                <a:latin typeface="Arial"/>
                <a:ea typeface="Arial"/>
                <a:cs typeface="Arial"/>
                <a:sym typeface="Arial"/>
              </a:defRPr>
            </a:lvl3pPr>
            <a:lvl4pPr rtl="0">
              <a:spcBef>
                <a:spcPts val="0"/>
              </a:spcBef>
              <a:defRPr sz="1700" b="0" i="0" baseline="0">
                <a:solidFill>
                  <a:srgbClr val="565656"/>
                </a:solidFill>
                <a:latin typeface="Arial"/>
                <a:ea typeface="Arial"/>
                <a:cs typeface="Arial"/>
                <a:sym typeface="Arial"/>
              </a:defRPr>
            </a:lvl4pPr>
            <a:lvl5pPr rtl="0">
              <a:spcBef>
                <a:spcPts val="0"/>
              </a:spcBef>
              <a:defRPr sz="1200" b="0" i="0" baseline="0">
                <a:solidFill>
                  <a:srgbClr val="565656"/>
                </a:solidFill>
                <a:latin typeface="Arial"/>
                <a:ea typeface="Arial"/>
                <a:cs typeface="Arial"/>
                <a:sym typeface="Arial"/>
              </a:defRPr>
            </a:lvl5pPr>
            <a:lvl6pPr rtl="0">
              <a:spcBef>
                <a:spcPts val="0"/>
              </a:spcBef>
              <a:defRPr sz="2400">
                <a:solidFill>
                  <a:schemeClr val="dk1"/>
                </a:solidFill>
                <a:latin typeface="Arial"/>
                <a:ea typeface="Arial"/>
                <a:cs typeface="Arial"/>
                <a:sym typeface="Arial"/>
              </a:defRPr>
            </a:lvl6pPr>
            <a:lvl7pPr rtl="0">
              <a:spcBef>
                <a:spcPts val="0"/>
              </a:spcBef>
              <a:defRPr sz="2400">
                <a:solidFill>
                  <a:schemeClr val="dk1"/>
                </a:solidFill>
                <a:latin typeface="Arial"/>
                <a:ea typeface="Arial"/>
                <a:cs typeface="Arial"/>
                <a:sym typeface="Arial"/>
              </a:defRPr>
            </a:lvl7pPr>
            <a:lvl8pPr rtl="0">
              <a:spcBef>
                <a:spcPts val="0"/>
              </a:spcBef>
              <a:defRPr sz="2400">
                <a:solidFill>
                  <a:schemeClr val="dk1"/>
                </a:solidFill>
                <a:latin typeface="Arial"/>
                <a:ea typeface="Arial"/>
                <a:cs typeface="Arial"/>
                <a:sym typeface="Arial"/>
              </a:defRPr>
            </a:lvl8pPr>
            <a:lvl9pPr rtl="0">
              <a:spcBef>
                <a:spcPts val="0"/>
              </a:spcBef>
              <a:defRPr sz="24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1_Custom Layou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0140" y="411127"/>
            <a:ext cx="11257448" cy="856391"/>
          </a:xfrm>
          <a:prstGeom prst="rect">
            <a:avLst/>
          </a:prstGeom>
          <a:noFill/>
          <a:ln>
            <a:noFill/>
          </a:ln>
        </p:spPr>
        <p:txBody>
          <a:bodyPr lIns="108674" tIns="108674" rIns="108674" bIns="108674"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8909052" y="6667998"/>
            <a:ext cx="2813048" cy="182879"/>
          </a:xfrm>
          <a:prstGeom prst="rect">
            <a:avLst/>
          </a:prstGeom>
          <a:noFill/>
          <a:ln>
            <a:noFill/>
          </a:ln>
        </p:spPr>
        <p:txBody>
          <a:bodyPr lIns="108674" tIns="108674" rIns="108674" bIns="108674" anchor="t" anchorCtr="0"/>
          <a:lstStyle>
            <a:lvl1pPr marL="0" indent="0" algn="r" rtl="0">
              <a:spcBef>
                <a:spcPts val="0"/>
              </a:spcBef>
              <a:buClr>
                <a:schemeClr val="dk2"/>
              </a:buClr>
              <a:buFont typeface="Arial"/>
              <a:buNone/>
              <a:defRPr sz="1000">
                <a:solidFill>
                  <a:schemeClr val="dk2"/>
                </a:solidFill>
              </a:defRPr>
            </a:lvl1pPr>
            <a:lvl2pPr rtl="0">
              <a:spcBef>
                <a:spcPts val="0"/>
              </a:spcBef>
              <a:defRPr sz="2100" b="0" i="0" baseline="0">
                <a:solidFill>
                  <a:srgbClr val="565656"/>
                </a:solidFill>
                <a:latin typeface="Arial"/>
                <a:ea typeface="Arial"/>
                <a:cs typeface="Arial"/>
                <a:sym typeface="Arial"/>
              </a:defRPr>
            </a:lvl2pPr>
            <a:lvl3pPr rtl="0">
              <a:spcBef>
                <a:spcPts val="0"/>
              </a:spcBef>
              <a:defRPr sz="1900" b="0" i="0" baseline="0">
                <a:solidFill>
                  <a:srgbClr val="565656"/>
                </a:solidFill>
                <a:latin typeface="Arial"/>
                <a:ea typeface="Arial"/>
                <a:cs typeface="Arial"/>
                <a:sym typeface="Arial"/>
              </a:defRPr>
            </a:lvl3pPr>
            <a:lvl4pPr rtl="0">
              <a:spcBef>
                <a:spcPts val="0"/>
              </a:spcBef>
              <a:defRPr sz="1700" b="0" i="0" baseline="0">
                <a:solidFill>
                  <a:srgbClr val="565656"/>
                </a:solidFill>
                <a:latin typeface="Arial"/>
                <a:ea typeface="Arial"/>
                <a:cs typeface="Arial"/>
                <a:sym typeface="Arial"/>
              </a:defRPr>
            </a:lvl4pPr>
            <a:lvl5pPr rtl="0">
              <a:spcBef>
                <a:spcPts val="0"/>
              </a:spcBef>
              <a:defRPr sz="1200" b="0" i="0" baseline="0">
                <a:solidFill>
                  <a:srgbClr val="565656"/>
                </a:solidFill>
                <a:latin typeface="Arial"/>
                <a:ea typeface="Arial"/>
                <a:cs typeface="Arial"/>
                <a:sym typeface="Arial"/>
              </a:defRPr>
            </a:lvl5pPr>
            <a:lvl6pPr rtl="0">
              <a:spcBef>
                <a:spcPts val="0"/>
              </a:spcBef>
              <a:defRPr sz="2400">
                <a:solidFill>
                  <a:schemeClr val="dk1"/>
                </a:solidFill>
                <a:latin typeface="Arial"/>
                <a:ea typeface="Arial"/>
                <a:cs typeface="Arial"/>
                <a:sym typeface="Arial"/>
              </a:defRPr>
            </a:lvl6pPr>
            <a:lvl7pPr rtl="0">
              <a:spcBef>
                <a:spcPts val="0"/>
              </a:spcBef>
              <a:defRPr sz="2400">
                <a:solidFill>
                  <a:schemeClr val="dk1"/>
                </a:solidFill>
                <a:latin typeface="Arial"/>
                <a:ea typeface="Arial"/>
                <a:cs typeface="Arial"/>
                <a:sym typeface="Arial"/>
              </a:defRPr>
            </a:lvl7pPr>
            <a:lvl8pPr rtl="0">
              <a:spcBef>
                <a:spcPts val="0"/>
              </a:spcBef>
              <a:defRPr sz="2400">
                <a:solidFill>
                  <a:schemeClr val="dk1"/>
                </a:solidFill>
                <a:latin typeface="Arial"/>
                <a:ea typeface="Arial"/>
                <a:cs typeface="Arial"/>
                <a:sym typeface="Arial"/>
              </a:defRPr>
            </a:lvl8pPr>
            <a:lvl9pPr rtl="0">
              <a:spcBef>
                <a:spcPts val="0"/>
              </a:spcBef>
              <a:defRPr sz="2400">
                <a:solidFill>
                  <a:schemeClr val="dk1"/>
                </a:solidFill>
                <a:latin typeface="Arial"/>
                <a:ea typeface="Arial"/>
                <a:cs typeface="Arial"/>
                <a:sym typeface="Arial"/>
              </a:defRPr>
            </a:lvl9pPr>
          </a:lstStyle>
          <a:p>
            <a:endParaRPr/>
          </a:p>
        </p:txBody>
      </p:sp>
      <p:sp>
        <p:nvSpPr>
          <p:cNvPr id="25" name="Shape 25"/>
          <p:cNvSpPr txBox="1">
            <a:spLocks noGrp="1"/>
          </p:cNvSpPr>
          <p:nvPr>
            <p:ph type="body" idx="2"/>
          </p:nvPr>
        </p:nvSpPr>
        <p:spPr>
          <a:xfrm>
            <a:off x="1255599" y="6021330"/>
            <a:ext cx="5984577" cy="590550"/>
          </a:xfrm>
          <a:prstGeom prst="rect">
            <a:avLst/>
          </a:prstGeom>
          <a:noFill/>
          <a:ln>
            <a:noFill/>
          </a:ln>
        </p:spPr>
        <p:txBody>
          <a:bodyPr lIns="108674" tIns="108674" rIns="108674" bIns="108674" anchor="b" anchorCtr="0"/>
          <a:lstStyle>
            <a:lvl1pPr marL="0" indent="0" rtl="0">
              <a:spcBef>
                <a:spcPts val="0"/>
              </a:spcBef>
              <a:buFont typeface="Arial"/>
              <a:buNone/>
              <a:defRPr sz="1200"/>
            </a:lvl1pPr>
            <a:lvl2pPr rtl="0">
              <a:spcBef>
                <a:spcPts val="0"/>
              </a:spcBef>
              <a:defRPr sz="2100" b="0" i="0" baseline="0">
                <a:solidFill>
                  <a:srgbClr val="565656"/>
                </a:solidFill>
                <a:latin typeface="Arial"/>
                <a:ea typeface="Arial"/>
                <a:cs typeface="Arial"/>
                <a:sym typeface="Arial"/>
              </a:defRPr>
            </a:lvl2pPr>
            <a:lvl3pPr rtl="0">
              <a:spcBef>
                <a:spcPts val="0"/>
              </a:spcBef>
              <a:defRPr sz="1900" b="0" i="0" baseline="0">
                <a:solidFill>
                  <a:srgbClr val="565656"/>
                </a:solidFill>
                <a:latin typeface="Arial"/>
                <a:ea typeface="Arial"/>
                <a:cs typeface="Arial"/>
                <a:sym typeface="Arial"/>
              </a:defRPr>
            </a:lvl3pPr>
            <a:lvl4pPr rtl="0">
              <a:spcBef>
                <a:spcPts val="0"/>
              </a:spcBef>
              <a:defRPr sz="1700" b="0" i="0" baseline="0">
                <a:solidFill>
                  <a:srgbClr val="565656"/>
                </a:solidFill>
                <a:latin typeface="Arial"/>
                <a:ea typeface="Arial"/>
                <a:cs typeface="Arial"/>
                <a:sym typeface="Arial"/>
              </a:defRPr>
            </a:lvl4pPr>
            <a:lvl5pPr rtl="0">
              <a:spcBef>
                <a:spcPts val="0"/>
              </a:spcBef>
              <a:defRPr sz="1200" b="0" i="0" baseline="0">
                <a:solidFill>
                  <a:srgbClr val="565656"/>
                </a:solidFill>
                <a:latin typeface="Arial"/>
                <a:ea typeface="Arial"/>
                <a:cs typeface="Arial"/>
                <a:sym typeface="Arial"/>
              </a:defRPr>
            </a:lvl5pPr>
            <a:lvl6pPr rtl="0">
              <a:spcBef>
                <a:spcPts val="0"/>
              </a:spcBef>
              <a:defRPr sz="2400">
                <a:solidFill>
                  <a:schemeClr val="dk1"/>
                </a:solidFill>
                <a:latin typeface="Arial"/>
                <a:ea typeface="Arial"/>
                <a:cs typeface="Arial"/>
                <a:sym typeface="Arial"/>
              </a:defRPr>
            </a:lvl6pPr>
            <a:lvl7pPr rtl="0">
              <a:spcBef>
                <a:spcPts val="0"/>
              </a:spcBef>
              <a:defRPr sz="2400">
                <a:solidFill>
                  <a:schemeClr val="dk1"/>
                </a:solidFill>
                <a:latin typeface="Arial"/>
                <a:ea typeface="Arial"/>
                <a:cs typeface="Arial"/>
                <a:sym typeface="Arial"/>
              </a:defRPr>
            </a:lvl7pPr>
            <a:lvl8pPr rtl="0">
              <a:spcBef>
                <a:spcPts val="0"/>
              </a:spcBef>
              <a:defRPr sz="2400">
                <a:solidFill>
                  <a:schemeClr val="dk1"/>
                </a:solidFill>
                <a:latin typeface="Arial"/>
                <a:ea typeface="Arial"/>
                <a:cs typeface="Arial"/>
                <a:sym typeface="Arial"/>
              </a:defRPr>
            </a:lvl8pPr>
            <a:lvl9pPr rtl="0">
              <a:spcBef>
                <a:spcPts val="0"/>
              </a:spcBef>
              <a:defRPr sz="24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8_Custom Layout">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0140" y="411127"/>
            <a:ext cx="11257448" cy="856391"/>
          </a:xfrm>
          <a:prstGeom prst="rect">
            <a:avLst/>
          </a:prstGeom>
          <a:noFill/>
          <a:ln>
            <a:noFill/>
          </a:ln>
        </p:spPr>
        <p:txBody>
          <a:bodyPr lIns="108674" tIns="108674" rIns="108674" bIns="108674"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0" name="Shape 210"/>
          <p:cNvSpPr txBox="1">
            <a:spLocks noGrp="1"/>
          </p:cNvSpPr>
          <p:nvPr>
            <p:ph type="body" idx="1"/>
          </p:nvPr>
        </p:nvSpPr>
        <p:spPr>
          <a:xfrm>
            <a:off x="8909051" y="6667998"/>
            <a:ext cx="2813048" cy="182879"/>
          </a:xfrm>
          <a:prstGeom prst="rect">
            <a:avLst/>
          </a:prstGeom>
          <a:noFill/>
          <a:ln>
            <a:noFill/>
          </a:ln>
        </p:spPr>
        <p:txBody>
          <a:bodyPr lIns="108674" tIns="108674" rIns="108674" bIns="108674" anchor="t" anchorCtr="0"/>
          <a:lstStyle>
            <a:lvl1pPr marL="0" indent="0" algn="r" rtl="0">
              <a:spcBef>
                <a:spcPts val="0"/>
              </a:spcBef>
              <a:buClr>
                <a:schemeClr val="dk2"/>
              </a:buClr>
              <a:buFont typeface="Arial"/>
              <a:buNone/>
              <a:defRPr sz="1000">
                <a:solidFill>
                  <a:schemeClr val="dk2"/>
                </a:solidFill>
              </a:defRPr>
            </a:lvl1pPr>
            <a:lvl2pPr rtl="0">
              <a:spcBef>
                <a:spcPts val="0"/>
              </a:spcBef>
              <a:defRPr sz="2100" b="0" i="0" baseline="0">
                <a:solidFill>
                  <a:srgbClr val="565656"/>
                </a:solidFill>
                <a:latin typeface="Arial"/>
                <a:ea typeface="Arial"/>
                <a:cs typeface="Arial"/>
                <a:sym typeface="Arial"/>
              </a:defRPr>
            </a:lvl2pPr>
            <a:lvl3pPr rtl="0">
              <a:spcBef>
                <a:spcPts val="0"/>
              </a:spcBef>
              <a:defRPr sz="1900" b="0" i="0" baseline="0">
                <a:solidFill>
                  <a:srgbClr val="565656"/>
                </a:solidFill>
                <a:latin typeface="Arial"/>
                <a:ea typeface="Arial"/>
                <a:cs typeface="Arial"/>
                <a:sym typeface="Arial"/>
              </a:defRPr>
            </a:lvl3pPr>
            <a:lvl4pPr rtl="0">
              <a:spcBef>
                <a:spcPts val="0"/>
              </a:spcBef>
              <a:defRPr sz="1700" b="0" i="0" baseline="0">
                <a:solidFill>
                  <a:srgbClr val="565656"/>
                </a:solidFill>
                <a:latin typeface="Arial"/>
                <a:ea typeface="Arial"/>
                <a:cs typeface="Arial"/>
                <a:sym typeface="Arial"/>
              </a:defRPr>
            </a:lvl4pPr>
            <a:lvl5pPr rtl="0">
              <a:spcBef>
                <a:spcPts val="0"/>
              </a:spcBef>
              <a:defRPr sz="1200" b="0" i="0" baseline="0">
                <a:solidFill>
                  <a:srgbClr val="565656"/>
                </a:solidFill>
                <a:latin typeface="Arial"/>
                <a:ea typeface="Arial"/>
                <a:cs typeface="Arial"/>
                <a:sym typeface="Arial"/>
              </a:defRPr>
            </a:lvl5pPr>
            <a:lvl6pPr rtl="0">
              <a:spcBef>
                <a:spcPts val="0"/>
              </a:spcBef>
              <a:defRPr sz="2400">
                <a:solidFill>
                  <a:schemeClr val="dk1"/>
                </a:solidFill>
                <a:latin typeface="Arial"/>
                <a:ea typeface="Arial"/>
                <a:cs typeface="Arial"/>
                <a:sym typeface="Arial"/>
              </a:defRPr>
            </a:lvl6pPr>
            <a:lvl7pPr rtl="0">
              <a:spcBef>
                <a:spcPts val="0"/>
              </a:spcBef>
              <a:defRPr sz="2400">
                <a:solidFill>
                  <a:schemeClr val="dk1"/>
                </a:solidFill>
                <a:latin typeface="Arial"/>
                <a:ea typeface="Arial"/>
                <a:cs typeface="Arial"/>
                <a:sym typeface="Arial"/>
              </a:defRPr>
            </a:lvl7pPr>
            <a:lvl8pPr rtl="0">
              <a:spcBef>
                <a:spcPts val="0"/>
              </a:spcBef>
              <a:defRPr sz="2400">
                <a:solidFill>
                  <a:schemeClr val="dk1"/>
                </a:solidFill>
                <a:latin typeface="Arial"/>
                <a:ea typeface="Arial"/>
                <a:cs typeface="Arial"/>
                <a:sym typeface="Arial"/>
              </a:defRPr>
            </a:lvl8pPr>
            <a:lvl9pPr rtl="0">
              <a:spcBef>
                <a:spcPts val="0"/>
              </a:spcBef>
              <a:defRPr sz="2400">
                <a:solidFill>
                  <a:schemeClr val="dk1"/>
                </a:solidFill>
                <a:latin typeface="Arial"/>
                <a:ea typeface="Arial"/>
                <a:cs typeface="Arial"/>
                <a:sym typeface="Arial"/>
              </a:defRPr>
            </a:lvl9pPr>
          </a:lstStyle>
          <a:p>
            <a:endParaRPr/>
          </a:p>
        </p:txBody>
      </p:sp>
      <p:sp>
        <p:nvSpPr>
          <p:cNvPr id="211" name="Shape 211"/>
          <p:cNvSpPr txBox="1">
            <a:spLocks noGrp="1"/>
          </p:cNvSpPr>
          <p:nvPr>
            <p:ph type="body" idx="2"/>
          </p:nvPr>
        </p:nvSpPr>
        <p:spPr>
          <a:xfrm>
            <a:off x="1255595" y="6021330"/>
            <a:ext cx="5984577" cy="590550"/>
          </a:xfrm>
          <a:prstGeom prst="rect">
            <a:avLst/>
          </a:prstGeom>
          <a:noFill/>
          <a:ln>
            <a:noFill/>
          </a:ln>
        </p:spPr>
        <p:txBody>
          <a:bodyPr lIns="108674" tIns="108674" rIns="108674" bIns="108674" anchor="b" anchorCtr="0"/>
          <a:lstStyle>
            <a:lvl1pPr marL="0" indent="0" rtl="0">
              <a:spcBef>
                <a:spcPts val="0"/>
              </a:spcBef>
              <a:buFont typeface="Arial"/>
              <a:buNone/>
              <a:defRPr sz="1200"/>
            </a:lvl1pPr>
            <a:lvl2pPr rtl="0">
              <a:spcBef>
                <a:spcPts val="0"/>
              </a:spcBef>
              <a:defRPr sz="2100" b="0" i="0" baseline="0">
                <a:solidFill>
                  <a:srgbClr val="565656"/>
                </a:solidFill>
                <a:latin typeface="Arial"/>
                <a:ea typeface="Arial"/>
                <a:cs typeface="Arial"/>
                <a:sym typeface="Arial"/>
              </a:defRPr>
            </a:lvl2pPr>
            <a:lvl3pPr rtl="0">
              <a:spcBef>
                <a:spcPts val="0"/>
              </a:spcBef>
              <a:defRPr sz="1900" b="0" i="0" baseline="0">
                <a:solidFill>
                  <a:srgbClr val="565656"/>
                </a:solidFill>
                <a:latin typeface="Arial"/>
                <a:ea typeface="Arial"/>
                <a:cs typeface="Arial"/>
                <a:sym typeface="Arial"/>
              </a:defRPr>
            </a:lvl3pPr>
            <a:lvl4pPr rtl="0">
              <a:spcBef>
                <a:spcPts val="0"/>
              </a:spcBef>
              <a:defRPr sz="1700" b="0" i="0" baseline="0">
                <a:solidFill>
                  <a:srgbClr val="565656"/>
                </a:solidFill>
                <a:latin typeface="Arial"/>
                <a:ea typeface="Arial"/>
                <a:cs typeface="Arial"/>
                <a:sym typeface="Arial"/>
              </a:defRPr>
            </a:lvl4pPr>
            <a:lvl5pPr rtl="0">
              <a:spcBef>
                <a:spcPts val="0"/>
              </a:spcBef>
              <a:defRPr sz="1200" b="0" i="0" baseline="0">
                <a:solidFill>
                  <a:srgbClr val="565656"/>
                </a:solidFill>
                <a:latin typeface="Arial"/>
                <a:ea typeface="Arial"/>
                <a:cs typeface="Arial"/>
                <a:sym typeface="Arial"/>
              </a:defRPr>
            </a:lvl5pPr>
            <a:lvl6pPr rtl="0">
              <a:spcBef>
                <a:spcPts val="0"/>
              </a:spcBef>
              <a:defRPr sz="2400">
                <a:solidFill>
                  <a:schemeClr val="dk1"/>
                </a:solidFill>
                <a:latin typeface="Arial"/>
                <a:ea typeface="Arial"/>
                <a:cs typeface="Arial"/>
                <a:sym typeface="Arial"/>
              </a:defRPr>
            </a:lvl6pPr>
            <a:lvl7pPr rtl="0">
              <a:spcBef>
                <a:spcPts val="0"/>
              </a:spcBef>
              <a:defRPr sz="2400">
                <a:solidFill>
                  <a:schemeClr val="dk1"/>
                </a:solidFill>
                <a:latin typeface="Arial"/>
                <a:ea typeface="Arial"/>
                <a:cs typeface="Arial"/>
                <a:sym typeface="Arial"/>
              </a:defRPr>
            </a:lvl7pPr>
            <a:lvl8pPr rtl="0">
              <a:spcBef>
                <a:spcPts val="0"/>
              </a:spcBef>
              <a:defRPr sz="2400">
                <a:solidFill>
                  <a:schemeClr val="dk1"/>
                </a:solidFill>
                <a:latin typeface="Arial"/>
                <a:ea typeface="Arial"/>
                <a:cs typeface="Arial"/>
                <a:sym typeface="Arial"/>
              </a:defRPr>
            </a:lvl8pPr>
            <a:lvl9pPr rtl="0">
              <a:spcBef>
                <a:spcPts val="0"/>
              </a:spcBef>
              <a:defRPr sz="24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141" y="411118"/>
            <a:ext cx="11257449" cy="856392"/>
          </a:xfrm>
          <a:prstGeom prst="rect">
            <a:avLst/>
          </a:prstGeom>
        </p:spPr>
        <p:txBody>
          <a:bodyPr lIns="108850" tIns="54425" rIns="108850" bIns="54425"/>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43941" y="1524003"/>
            <a:ext cx="11224936" cy="4235355"/>
          </a:xfrm>
          <a:prstGeom prst="rect">
            <a:avLst/>
          </a:prstGeom>
        </p:spPr>
        <p:txBody>
          <a:bodyPr lIns="108850" tIns="54425" rIns="108850" bIns="54425"/>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1255594" y="6021331"/>
            <a:ext cx="5984579" cy="590550"/>
          </a:xfrm>
          <a:prstGeom prst="rect">
            <a:avLst/>
          </a:prstGeom>
        </p:spPr>
        <p:txBody>
          <a:bodyPr lIns="54425" tIns="54425" rIns="54425" bIns="54425" anchor="b" anchorCtr="0">
            <a:noAutofit/>
          </a:bodyPr>
          <a:lstStyle>
            <a:lvl1pPr marL="0" indent="0">
              <a:buNone/>
              <a:defRPr sz="1200">
                <a:solidFill>
                  <a:schemeClr val="tx1">
                    <a:lumMod val="75000"/>
                  </a:schemeClr>
                </a:solidFill>
              </a:defRPr>
            </a:lvl1pPr>
          </a:lstStyle>
          <a:p>
            <a:pPr lvl="0"/>
            <a:r>
              <a:rPr lang="en-US" dirty="0"/>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0141" y="411118"/>
            <a:ext cx="11257449" cy="856392"/>
          </a:xfrm>
          <a:prstGeom prst="rect">
            <a:avLst/>
          </a:prstGeom>
        </p:spPr>
        <p:txBody>
          <a:bodyPr lIns="108850" tIns="54425" rIns="108850" bIns="54425"/>
          <a:lstStyle>
            <a:lvl1pPr>
              <a:defRPr/>
            </a:lvl1pPr>
          </a:lstStyle>
          <a:p>
            <a:r>
              <a:rPr lang="en-US" smtClean="0"/>
              <a:t>Click to edit Master title style</a:t>
            </a:r>
            <a:endParaRPr lang="en-US" dirty="0"/>
          </a:p>
        </p:txBody>
      </p:sp>
      <p:sp>
        <p:nvSpPr>
          <p:cNvPr id="4" name="Text Placeholder 6"/>
          <p:cNvSpPr>
            <a:spLocks noGrp="1"/>
          </p:cNvSpPr>
          <p:nvPr>
            <p:ph type="body" sz="quarter" idx="11"/>
          </p:nvPr>
        </p:nvSpPr>
        <p:spPr>
          <a:xfrm>
            <a:off x="8909052" y="6667990"/>
            <a:ext cx="2813049" cy="182880"/>
          </a:xfrm>
          <a:prstGeom prst="rect">
            <a:avLst/>
          </a:prstGeom>
        </p:spPr>
        <p:txBody>
          <a:bodyPr lIns="21770" tIns="21770" rIns="21770" bIns="21770">
            <a:normAutofit/>
          </a:bodyPr>
          <a:lstStyle>
            <a:lvl1pPr marL="0" indent="0" algn="r">
              <a:buNone/>
              <a:defRPr sz="1000">
                <a:solidFill>
                  <a:schemeClr val="tx2"/>
                </a:solidFill>
              </a:defRPr>
            </a:lvl1pPr>
          </a:lstStyle>
          <a:p>
            <a:pPr lvl="0"/>
            <a:r>
              <a:rPr lang="en-US" dirty="0"/>
              <a:t>Click to edit Master text styles</a:t>
            </a:r>
          </a:p>
        </p:txBody>
      </p:sp>
      <p:sp>
        <p:nvSpPr>
          <p:cNvPr id="5" name="Text Placeholder 4"/>
          <p:cNvSpPr>
            <a:spLocks noGrp="1"/>
          </p:cNvSpPr>
          <p:nvPr>
            <p:ph type="body" sz="quarter" idx="10"/>
          </p:nvPr>
        </p:nvSpPr>
        <p:spPr>
          <a:xfrm>
            <a:off x="1255594" y="6021331"/>
            <a:ext cx="5984579" cy="590550"/>
          </a:xfrm>
          <a:prstGeom prst="rect">
            <a:avLst/>
          </a:prstGeom>
        </p:spPr>
        <p:txBody>
          <a:bodyPr lIns="54425" tIns="54425" rIns="54425" bIns="54425" anchor="b" anchorCtr="0">
            <a:noAutofit/>
          </a:bodyPr>
          <a:lstStyle>
            <a:lvl1pPr marL="0" indent="0">
              <a:buNone/>
              <a:defRPr sz="1200"/>
            </a:lvl1pPr>
          </a:lstStyle>
          <a:p>
            <a:pPr lvl="0"/>
            <a:r>
              <a:rPr lang="en-US" dirty="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141" y="411118"/>
            <a:ext cx="11257449" cy="856392"/>
          </a:xfrm>
          <a:prstGeom prst="rect">
            <a:avLst/>
          </a:prstGeom>
        </p:spPr>
        <p:txBody>
          <a:bodyPr lIns="108850" tIns="54425" rIns="108850" bIns="54425"/>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43941" y="1524003"/>
            <a:ext cx="11224936" cy="4235355"/>
          </a:xfrm>
          <a:prstGeom prst="rect">
            <a:avLst/>
          </a:prstGeom>
        </p:spPr>
        <p:txBody>
          <a:bodyPr lIns="108850" tIns="54425" rIns="108850" bIns="54425"/>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1255597" y="6021331"/>
            <a:ext cx="5984579" cy="590550"/>
          </a:xfrm>
          <a:prstGeom prst="rect">
            <a:avLst/>
          </a:prstGeom>
        </p:spPr>
        <p:txBody>
          <a:bodyPr lIns="54425" tIns="54425" rIns="54425" bIns="54425" anchor="b" anchorCtr="0">
            <a:noAutofit/>
          </a:bodyPr>
          <a:lstStyle>
            <a:lvl1pPr marL="0" indent="0">
              <a:buNone/>
              <a:defRPr sz="1200">
                <a:solidFill>
                  <a:schemeClr val="tx1">
                    <a:lumMod val="75000"/>
                  </a:schemeClr>
                </a:solidFill>
              </a:defRPr>
            </a:lvl1pPr>
          </a:lstStyle>
          <a:p>
            <a:pPr lvl="0"/>
            <a:r>
              <a:rPr lang="en-US" dirty="0"/>
              <a:t>Click to edit Master text styles</a:t>
            </a:r>
          </a:p>
        </p:txBody>
      </p:sp>
      <p:sp>
        <p:nvSpPr>
          <p:cNvPr id="7" name="Text Placeholder 6"/>
          <p:cNvSpPr>
            <a:spLocks noGrp="1"/>
          </p:cNvSpPr>
          <p:nvPr>
            <p:ph type="body" sz="quarter" idx="11"/>
          </p:nvPr>
        </p:nvSpPr>
        <p:spPr>
          <a:xfrm>
            <a:off x="8909054" y="6667990"/>
            <a:ext cx="2813049" cy="182880"/>
          </a:xfrm>
          <a:prstGeom prst="rect">
            <a:avLst/>
          </a:prstGeom>
        </p:spPr>
        <p:txBody>
          <a:bodyPr lIns="21770" tIns="21770" rIns="21770" bIns="21770">
            <a:normAutofit/>
          </a:bodyPr>
          <a:lstStyle>
            <a:lvl1pPr marL="0" indent="0" algn="r">
              <a:buNone/>
              <a:defRPr sz="1000">
                <a:solidFill>
                  <a:schemeClr val="tx2"/>
                </a:solidFill>
              </a:defRPr>
            </a:lvl1pPr>
          </a:lstStyle>
          <a:p>
            <a:pPr lvl="0"/>
            <a:r>
              <a:rPr lang="en-US" dirty="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12752" y="265113"/>
            <a:ext cx="10941049" cy="563562"/>
          </a:xfrm>
          <a:prstGeom prst="rect">
            <a:avLst/>
          </a:prstGeom>
        </p:spPr>
        <p:txBody>
          <a:bodyPr lIns="108850" tIns="54425" rIns="108850" bIns="54425"/>
          <a:lstStyle/>
          <a:p>
            <a:r>
              <a:rPr lang="fr-FR"/>
              <a:t>Cliquez pour modifier le style du titre</a:t>
            </a:r>
          </a:p>
        </p:txBody>
      </p:sp>
      <p:sp>
        <p:nvSpPr>
          <p:cNvPr id="3" name="Espace réservé du contenu 2"/>
          <p:cNvSpPr>
            <a:spLocks noGrp="1"/>
          </p:cNvSpPr>
          <p:nvPr>
            <p:ph idx="1"/>
          </p:nvPr>
        </p:nvSpPr>
        <p:spPr>
          <a:xfrm>
            <a:off x="391584" y="1804989"/>
            <a:ext cx="11334749" cy="3916362"/>
          </a:xfrm>
          <a:prstGeom prst="rect">
            <a:avLst/>
          </a:prstGeom>
        </p:spPr>
        <p:txBody>
          <a:bodyPr lIns="108850" tIns="54425" rIns="108850" bIns="54425"/>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Slide Number Placeholder 5"/>
          <p:cNvSpPr>
            <a:spLocks noGrp="1"/>
          </p:cNvSpPr>
          <p:nvPr>
            <p:ph type="sldNum" sz="quarter" idx="10"/>
          </p:nvPr>
        </p:nvSpPr>
        <p:spPr>
          <a:xfrm>
            <a:off x="11582400" y="6477000"/>
            <a:ext cx="609600" cy="365125"/>
          </a:xfrm>
          <a:prstGeom prst="rect">
            <a:avLst/>
          </a:prstGeom>
        </p:spPr>
        <p:txBody>
          <a:bodyPr lIns="108850" tIns="54425" rIns="108850" bIns="54425"/>
          <a:lstStyle>
            <a:lvl1pPr defTabSz="1219140" eaLnBrk="1" fontAlgn="auto" hangingPunct="1">
              <a:spcBef>
                <a:spcPts val="0"/>
              </a:spcBef>
              <a:spcAft>
                <a:spcPts val="0"/>
              </a:spcAft>
              <a:defRPr sz="2400">
                <a:solidFill>
                  <a:srgbClr val="27497F"/>
                </a:solidFill>
                <a:latin typeface="Arial"/>
              </a:defRPr>
            </a:lvl1pPr>
          </a:lstStyle>
          <a:p>
            <a:pPr>
              <a:defRPr/>
            </a:pPr>
            <a:fld id="{BF106E64-5611-43F4-BFE8-380C77209DAE}" type="slidenum">
              <a:rPr lang="en-US"/>
              <a:pPr>
                <a:defRPr/>
              </a:pPr>
              <a:t>‹#›</a:t>
            </a:fld>
            <a:endParaRPr lang="en-US" dirty="0"/>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214BBCD-BD6D-45B4-BF9E-03CD220A0BE0}" type="datetimeFigureOut">
              <a:rPr lang="en-US"/>
              <a:pPr>
                <a:defRPr/>
              </a:pPr>
              <a:t>9/11/2019</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7FBC01CF-EB08-4411-B178-F47A6CA3DCD0}" type="slidenum">
              <a:rPr lang="en-US" altLang="sr-Latn-RS"/>
              <a:pPr>
                <a:defRPr/>
              </a:pPr>
              <a:t>‹#›</a:t>
            </a:fld>
            <a:endParaRPr lang="en-US" altLang="sr-Latn-R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11582400" y="6477000"/>
            <a:ext cx="609600" cy="365125"/>
          </a:xfrm>
          <a:prstGeom prst="rect">
            <a:avLst/>
          </a:prstGeom>
        </p:spPr>
        <p:txBody>
          <a:bodyPr lIns="108850" tIns="54425" rIns="108850" bIns="54425"/>
          <a:lstStyle>
            <a:lvl1pPr defTabSz="1219140" eaLnBrk="1" fontAlgn="auto" hangingPunct="1">
              <a:spcBef>
                <a:spcPts val="0"/>
              </a:spcBef>
              <a:spcAft>
                <a:spcPts val="0"/>
              </a:spcAft>
              <a:defRPr sz="2400">
                <a:solidFill>
                  <a:srgbClr val="27497F"/>
                </a:solidFill>
                <a:latin typeface="Arial"/>
              </a:defRPr>
            </a:lvl1pPr>
          </a:lstStyle>
          <a:p>
            <a:pPr>
              <a:defRPr/>
            </a:pPr>
            <a:fld id="{1C1C53BF-176D-409F-819D-0B2AD1622BC2}" type="slidenum">
              <a:rPr lang="en-US"/>
              <a:pPr>
                <a:defRPr/>
              </a:pPr>
              <a:t>‹#›</a:t>
            </a:fld>
            <a:endParaRPr lang="en-US" dirty="0"/>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spect="1"/>
          </p:cNvSpPr>
          <p:nvPr/>
        </p:nvSpPr>
        <p:spPr>
          <a:xfrm>
            <a:off x="441325"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4EADDF18-D338-4806-8E8C-2D68DB4C1DC7}" type="datetimeFigureOut">
              <a:rPr lang="en-US"/>
              <a:pPr>
                <a:defRPr/>
              </a:pPr>
              <a:t>9/11/2019</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30BAF0E4-66BA-4B15-BE29-4E4DD4140A85}" type="slidenum">
              <a:rPr lang="en-US" altLang="sr-Latn-RS"/>
              <a:pPr>
                <a:defRPr/>
              </a:pPr>
              <a:t>‹#›</a:t>
            </a:fld>
            <a:endParaRPr lang="en-US" altLang="sr-Latn-R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641884-2DA2-46AE-987F-C9F6E454C8C6}" type="datetimeFigureOut">
              <a:rPr lang="en-US"/>
              <a:pPr>
                <a:defRPr/>
              </a:pPr>
              <a:t>9/11/2019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69D75AA-12B5-4654-BE24-1297ACF645DF}" type="slidenum">
              <a:rPr lang="en-US" altLang="sr-Latn-RS"/>
              <a:pPr>
                <a:defRPr/>
              </a:pPr>
              <a:t>‹#›</a:t>
            </a:fld>
            <a:endParaRPr lang="en-US" altLang="sr-Latn-R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spect="1"/>
          </p:cNvSpPr>
          <p:nvPr/>
        </p:nvSpPr>
        <p:spPr>
          <a:xfrm>
            <a:off x="447675" y="5141913"/>
            <a:ext cx="11298238"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fld id="{E45758A8-CD67-43B7-9501-B7F41CAB039A}" type="datetimeFigureOut">
              <a:rPr lang="en-US"/>
              <a:pPr>
                <a:defRPr/>
              </a:pPr>
              <a:t>9/11/2019</a:t>
            </a:fld>
            <a:endParaRPr lang="en-US"/>
          </a:p>
        </p:txBody>
      </p:sp>
      <p:sp>
        <p:nvSpPr>
          <p:cNvPr id="7"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8" name="Slide Number Placeholder 6"/>
          <p:cNvSpPr>
            <a:spLocks noGrp="1"/>
          </p:cNvSpPr>
          <p:nvPr>
            <p:ph type="sldNum" sz="quarter" idx="12"/>
          </p:nvPr>
        </p:nvSpPr>
        <p:spPr/>
        <p:txBody>
          <a:bodyPr/>
          <a:lstStyle>
            <a:lvl1pPr>
              <a:defRPr>
                <a:solidFill>
                  <a:srgbClr val="9F296B"/>
                </a:solidFill>
              </a:defRPr>
            </a:lvl1pPr>
          </a:lstStyle>
          <a:p>
            <a:pPr>
              <a:defRPr/>
            </a:pPr>
            <a:fld id="{4AD1C7E6-20F7-490D-B340-8DE64DE5B551}" type="slidenum">
              <a:rPr lang="en-US" altLang="sr-Latn-RS"/>
              <a:pPr>
                <a:defRPr/>
              </a:pPr>
              <a:t>‹#›</a:t>
            </a:fld>
            <a:endParaRPr lang="en-US" altLang="sr-Latn-R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93FEF2-EB23-45C4-BBE6-550D4E80D2EE}" type="datetimeFigureOut">
              <a:rPr lang="en-US"/>
              <a:pPr>
                <a:defRPr/>
              </a:pPr>
              <a:t>9/11/2019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B052E-7D45-403A-8577-A3D65D2F7500}" type="slidenum">
              <a:rPr lang="en-US" altLang="sr-Latn-RS"/>
              <a:pPr>
                <a:defRPr/>
              </a:pPr>
              <a:t>‹#›</a:t>
            </a:fld>
            <a:endParaRPr lang="en-US" altLang="sr-Latn-R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2.jpe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25" y="704850"/>
            <a:ext cx="11029950" cy="1189038"/>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81025" y="2335213"/>
            <a:ext cx="11029950" cy="3524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605713" y="595630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0E915469-D46C-4E93-B611-3D74FD58C480}" type="datetimeFigureOut">
              <a:rPr lang="en-US"/>
              <a:pPr>
                <a:defRPr/>
              </a:pPr>
              <a:t>9/11/2019</a:t>
            </a:fld>
            <a:endParaRPr lang="en-US"/>
          </a:p>
        </p:txBody>
      </p:sp>
      <p:sp>
        <p:nvSpPr>
          <p:cNvPr id="5" name="Footer Placeholder 4"/>
          <p:cNvSpPr>
            <a:spLocks noGrp="1"/>
          </p:cNvSpPr>
          <p:nvPr>
            <p:ph type="ftr" sz="quarter" idx="3"/>
          </p:nvPr>
        </p:nvSpPr>
        <p:spPr>
          <a:xfrm>
            <a:off x="581025" y="5951538"/>
            <a:ext cx="6916738"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a:defRPr/>
            </a:pPr>
            <a:endParaRPr lang="en-US"/>
          </a:p>
        </p:txBody>
      </p:sp>
      <p:sp>
        <p:nvSpPr>
          <p:cNvPr id="6" name="Slide Number Placeholder 5"/>
          <p:cNvSpPr>
            <a:spLocks noGrp="1"/>
          </p:cNvSpPr>
          <p:nvPr>
            <p:ph type="sldNum" sz="quarter" idx="4"/>
          </p:nvPr>
        </p:nvSpPr>
        <p:spPr>
          <a:xfrm>
            <a:off x="10558463" y="5956300"/>
            <a:ext cx="10525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2"/>
                </a:solidFill>
              </a:defRPr>
            </a:lvl1pPr>
          </a:lstStyle>
          <a:p>
            <a:pPr>
              <a:defRPr/>
            </a:pPr>
            <a:fld id="{C3BCB62B-6737-43FB-94ED-0075BFE57BD2}" type="slidenum">
              <a:rPr lang="en-US" altLang="sr-Latn-RS"/>
              <a:pPr>
                <a:defRPr/>
              </a:pPr>
              <a:t>‹#›</a:t>
            </a:fld>
            <a:endParaRPr lang="en-US" altLang="sr-Latn-RS"/>
          </a:p>
        </p:txBody>
      </p:sp>
      <p:sp>
        <p:nvSpPr>
          <p:cNvPr id="9" name="Rectangle 8"/>
          <p:cNvSpPr/>
          <p:nvPr/>
        </p:nvSpPr>
        <p:spPr>
          <a:xfrm>
            <a:off x="446088" y="457200"/>
            <a:ext cx="3703637"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275" y="454025"/>
            <a:ext cx="3703638"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00" y="457200"/>
            <a:ext cx="3703638" cy="9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61" r:id="rId7"/>
    <p:sldLayoutId id="2147484084" r:id="rId8"/>
    <p:sldLayoutId id="2147484062" r:id="rId9"/>
    <p:sldLayoutId id="2147484085" r:id="rId10"/>
    <p:sldLayoutId id="2147484086" r:id="rId11"/>
    <p:sldLayoutId id="2147484108" r:id="rId12"/>
    <p:sldLayoutId id="2147484109" r:id="rId13"/>
    <p:sldLayoutId id="2147484110" r:id="rId14"/>
  </p:sldLayoutIdLst>
  <p:txStyles>
    <p:titleStyle>
      <a:lvl1pPr algn="l" defTabSz="457200" rtl="0" eaLnBrk="0" fontAlgn="base" hangingPunct="0">
        <a:spcBef>
          <a:spcPct val="0"/>
        </a:spcBef>
        <a:spcAft>
          <a:spcPct val="0"/>
        </a:spcAft>
        <a:defRPr sz="2800" kern="1200" cap="all">
          <a:solidFill>
            <a:schemeClr val="bg1"/>
          </a:solidFill>
          <a:latin typeface="+mj-lt"/>
          <a:ea typeface="+mj-ea"/>
          <a:cs typeface="+mj-cs"/>
        </a:defRPr>
      </a:lvl1pPr>
      <a:lvl2pPr algn="l" defTabSz="457200" rtl="0" eaLnBrk="0" fontAlgn="base" hangingPunct="0">
        <a:spcBef>
          <a:spcPct val="0"/>
        </a:spcBef>
        <a:spcAft>
          <a:spcPct val="0"/>
        </a:spcAft>
        <a:defRPr sz="2800">
          <a:solidFill>
            <a:schemeClr val="bg1"/>
          </a:solidFill>
          <a:latin typeface="Gill Sans MT" panose="020B0502020104020203" pitchFamily="34" charset="0"/>
        </a:defRPr>
      </a:lvl2pPr>
      <a:lvl3pPr algn="l" defTabSz="457200" rtl="0" eaLnBrk="0" fontAlgn="base" hangingPunct="0">
        <a:spcBef>
          <a:spcPct val="0"/>
        </a:spcBef>
        <a:spcAft>
          <a:spcPct val="0"/>
        </a:spcAft>
        <a:defRPr sz="2800">
          <a:solidFill>
            <a:schemeClr val="bg1"/>
          </a:solidFill>
          <a:latin typeface="Gill Sans MT" panose="020B0502020104020203" pitchFamily="34" charset="0"/>
        </a:defRPr>
      </a:lvl3pPr>
      <a:lvl4pPr algn="l" defTabSz="457200" rtl="0" eaLnBrk="0" fontAlgn="base" hangingPunct="0">
        <a:spcBef>
          <a:spcPct val="0"/>
        </a:spcBef>
        <a:spcAft>
          <a:spcPct val="0"/>
        </a:spcAft>
        <a:defRPr sz="2800">
          <a:solidFill>
            <a:schemeClr val="bg1"/>
          </a:solidFill>
          <a:latin typeface="Gill Sans MT" panose="020B0502020104020203" pitchFamily="34" charset="0"/>
        </a:defRPr>
      </a:lvl4pPr>
      <a:lvl5pPr algn="l" defTabSz="457200" rtl="0" eaLnBrk="0" fontAlgn="base" hangingPunct="0">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2"/>
        </a:buClr>
        <a:buSzPct val="92000"/>
        <a:buFont typeface="Wingdings 2"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L:\Pfizer\Eliquis\ELI204 Masterclass\First masterclass\Presentations\Template\Eliquis_SPAF Masterclass_PPT_1703147[1].jpg"/>
          <p:cNvPicPr>
            <a:picLocks noChangeAspect="1" noChangeArrowheads="1"/>
          </p:cNvPicPr>
          <p:nvPr userDrawn="1"/>
        </p:nvPicPr>
        <p:blipFill>
          <a:blip r:embed="rId11" cstate="print"/>
          <a:srcRect/>
          <a:stretch>
            <a:fillRect/>
          </a:stretch>
        </p:blipFill>
        <p:spPr bwMode="auto">
          <a:xfrm>
            <a:off x="0" y="0"/>
            <a:ext cx="12192000" cy="6859588"/>
          </a:xfrm>
          <a:prstGeom prst="rect">
            <a:avLst/>
          </a:prstGeom>
          <a:noFill/>
          <a:ln w="9525">
            <a:noFill/>
            <a:miter lim="800000"/>
            <a:headEnd/>
            <a:tailEnd/>
          </a:ln>
        </p:spPr>
      </p:pic>
      <p:sp>
        <p:nvSpPr>
          <p:cNvPr id="2051" name="Title Placeholder 1"/>
          <p:cNvSpPr>
            <a:spLocks noGrp="1"/>
          </p:cNvSpPr>
          <p:nvPr>
            <p:ph type="title"/>
          </p:nvPr>
        </p:nvSpPr>
        <p:spPr bwMode="auto">
          <a:xfrm>
            <a:off x="515938" y="104775"/>
            <a:ext cx="11037887" cy="9429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GB" smtClean="0"/>
          </a:p>
        </p:txBody>
      </p:sp>
      <p:sp>
        <p:nvSpPr>
          <p:cNvPr id="2052" name="Text Placeholder 2"/>
          <p:cNvSpPr>
            <a:spLocks noGrp="1"/>
          </p:cNvSpPr>
          <p:nvPr>
            <p:ph type="body" idx="1"/>
          </p:nvPr>
        </p:nvSpPr>
        <p:spPr bwMode="auto">
          <a:xfrm>
            <a:off x="515938" y="1341438"/>
            <a:ext cx="11037887" cy="4424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Rectangle 3"/>
          <p:cNvSpPr/>
          <p:nvPr userDrawn="1"/>
        </p:nvSpPr>
        <p:spPr>
          <a:xfrm>
            <a:off x="42863" y="6216650"/>
            <a:ext cx="1871662" cy="620713"/>
          </a:xfrm>
          <a:prstGeom prst="rect">
            <a:avLst/>
          </a:prstGeom>
          <a:solidFill>
            <a:srgbClr val="75004B"/>
          </a:solidFill>
          <a:ln>
            <a:solidFill>
              <a:srgbClr val="76004B"/>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1219170" eaLnBrk="1" fontAlgn="auto" hangingPunct="1">
              <a:spcBef>
                <a:spcPts val="0"/>
              </a:spcBef>
              <a:spcAft>
                <a:spcPts val="0"/>
              </a:spcAft>
              <a:defRPr/>
            </a:pPr>
            <a:endParaRPr lang="hr-HR" sz="2400">
              <a:solidFill>
                <a:prstClr val="white"/>
              </a:solidFill>
            </a:endParaRPr>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63" r:id="rId3"/>
    <p:sldLayoutId id="2147484089" r:id="rId4"/>
    <p:sldLayoutId id="2147484064" r:id="rId5"/>
    <p:sldLayoutId id="2147484090" r:id="rId6"/>
    <p:sldLayoutId id="2147484091" r:id="rId7"/>
    <p:sldLayoutId id="2147484092" r:id="rId8"/>
    <p:sldLayoutId id="2147484065" r:id="rId9"/>
  </p:sldLayoutIdLst>
  <p:txStyles>
    <p:titleStyle>
      <a:lvl1pPr algn="l" defTabSz="1217613" rtl="0" eaLnBrk="0" fontAlgn="base" hangingPunct="0">
        <a:spcBef>
          <a:spcPct val="0"/>
        </a:spcBef>
        <a:spcAft>
          <a:spcPct val="0"/>
        </a:spcAft>
        <a:defRPr lang="en-GB" sz="3700" kern="1200" dirty="0">
          <a:solidFill>
            <a:srgbClr val="76004B"/>
          </a:solidFill>
          <a:latin typeface="+mj-lt"/>
          <a:ea typeface="+mj-ea"/>
          <a:cs typeface="+mj-cs"/>
        </a:defRPr>
      </a:lvl1pPr>
      <a:lvl2pPr algn="l" defTabSz="1217613" rtl="0" eaLnBrk="0" fontAlgn="base" hangingPunct="0">
        <a:spcBef>
          <a:spcPct val="0"/>
        </a:spcBef>
        <a:spcAft>
          <a:spcPct val="0"/>
        </a:spcAft>
        <a:defRPr sz="3700">
          <a:solidFill>
            <a:srgbClr val="76004B"/>
          </a:solidFill>
          <a:latin typeface="Calibri" pitchFamily="34" charset="0"/>
        </a:defRPr>
      </a:lvl2pPr>
      <a:lvl3pPr algn="l" defTabSz="1217613" rtl="0" eaLnBrk="0" fontAlgn="base" hangingPunct="0">
        <a:spcBef>
          <a:spcPct val="0"/>
        </a:spcBef>
        <a:spcAft>
          <a:spcPct val="0"/>
        </a:spcAft>
        <a:defRPr sz="3700">
          <a:solidFill>
            <a:srgbClr val="76004B"/>
          </a:solidFill>
          <a:latin typeface="Calibri" pitchFamily="34" charset="0"/>
        </a:defRPr>
      </a:lvl3pPr>
      <a:lvl4pPr algn="l" defTabSz="1217613" rtl="0" eaLnBrk="0" fontAlgn="base" hangingPunct="0">
        <a:spcBef>
          <a:spcPct val="0"/>
        </a:spcBef>
        <a:spcAft>
          <a:spcPct val="0"/>
        </a:spcAft>
        <a:defRPr sz="3700">
          <a:solidFill>
            <a:srgbClr val="76004B"/>
          </a:solidFill>
          <a:latin typeface="Calibri" pitchFamily="34" charset="0"/>
        </a:defRPr>
      </a:lvl4pPr>
      <a:lvl5pPr algn="l" defTabSz="1217613" rtl="0" eaLnBrk="0" fontAlgn="base" hangingPunct="0">
        <a:spcBef>
          <a:spcPct val="0"/>
        </a:spcBef>
        <a:spcAft>
          <a:spcPct val="0"/>
        </a:spcAft>
        <a:defRPr sz="3700">
          <a:solidFill>
            <a:srgbClr val="76004B"/>
          </a:solidFill>
          <a:latin typeface="Calibri" pitchFamily="34" charset="0"/>
        </a:defRPr>
      </a:lvl5pPr>
      <a:lvl6pPr marL="457200" algn="l" defTabSz="1217613" rtl="0" fontAlgn="base">
        <a:spcBef>
          <a:spcPct val="0"/>
        </a:spcBef>
        <a:spcAft>
          <a:spcPct val="0"/>
        </a:spcAft>
        <a:defRPr sz="3700">
          <a:solidFill>
            <a:srgbClr val="76004B"/>
          </a:solidFill>
          <a:latin typeface="Calibri" pitchFamily="34" charset="0"/>
        </a:defRPr>
      </a:lvl6pPr>
      <a:lvl7pPr marL="914400" algn="l" defTabSz="1217613" rtl="0" fontAlgn="base">
        <a:spcBef>
          <a:spcPct val="0"/>
        </a:spcBef>
        <a:spcAft>
          <a:spcPct val="0"/>
        </a:spcAft>
        <a:defRPr sz="3700">
          <a:solidFill>
            <a:srgbClr val="76004B"/>
          </a:solidFill>
          <a:latin typeface="Calibri" pitchFamily="34" charset="0"/>
        </a:defRPr>
      </a:lvl7pPr>
      <a:lvl8pPr marL="1371600" algn="l" defTabSz="1217613" rtl="0" fontAlgn="base">
        <a:spcBef>
          <a:spcPct val="0"/>
        </a:spcBef>
        <a:spcAft>
          <a:spcPct val="0"/>
        </a:spcAft>
        <a:defRPr sz="3700">
          <a:solidFill>
            <a:srgbClr val="76004B"/>
          </a:solidFill>
          <a:latin typeface="Calibri" pitchFamily="34" charset="0"/>
        </a:defRPr>
      </a:lvl8pPr>
      <a:lvl9pPr marL="1828800" algn="l" defTabSz="1217613" rtl="0" fontAlgn="base">
        <a:spcBef>
          <a:spcPct val="0"/>
        </a:spcBef>
        <a:spcAft>
          <a:spcPct val="0"/>
        </a:spcAft>
        <a:defRPr sz="3700">
          <a:solidFill>
            <a:srgbClr val="76004B"/>
          </a:solidFill>
          <a:latin typeface="Calibri" pitchFamily="34" charset="0"/>
        </a:defRPr>
      </a:lvl9pPr>
    </p:titleStyle>
    <p:bodyStyle>
      <a:lvl1pPr marL="455613" indent="-455613" algn="l" defTabSz="1217613" rtl="0" eaLnBrk="0" fontAlgn="base" hangingPunct="0">
        <a:spcBef>
          <a:spcPct val="0"/>
        </a:spcBef>
        <a:spcAft>
          <a:spcPts val="600"/>
        </a:spcAft>
        <a:buClr>
          <a:srgbClr val="F26A38"/>
        </a:buClr>
        <a:buSzPct val="80000"/>
        <a:buFont typeface="Wingdings 3" pitchFamily="18" charset="2"/>
        <a:buChar char="u"/>
        <a:defRPr sz="2800" kern="1200">
          <a:solidFill>
            <a:srgbClr val="76004B"/>
          </a:solidFill>
          <a:latin typeface="+mn-lt"/>
          <a:ea typeface="+mn-ea"/>
          <a:cs typeface="+mn-cs"/>
        </a:defRPr>
      </a:lvl1pPr>
      <a:lvl2pPr marL="989013" indent="-379413" algn="l" defTabSz="1217613" rtl="0" eaLnBrk="0" fontAlgn="base" hangingPunct="0">
        <a:spcBef>
          <a:spcPct val="0"/>
        </a:spcBef>
        <a:spcAft>
          <a:spcPts val="600"/>
        </a:spcAft>
        <a:buClr>
          <a:srgbClr val="76004B"/>
        </a:buClr>
        <a:buSzPct val="80000"/>
        <a:buFont typeface="Arial" charset="0"/>
        <a:buChar char="–"/>
        <a:defRPr sz="2700" kern="1200">
          <a:solidFill>
            <a:srgbClr val="76004B"/>
          </a:solidFill>
          <a:latin typeface="+mn-lt"/>
          <a:ea typeface="+mn-ea"/>
          <a:cs typeface="+mn-cs"/>
        </a:defRPr>
      </a:lvl2pPr>
      <a:lvl3pPr marL="1520825" indent="-303213" algn="l" defTabSz="1217613" rtl="0" eaLnBrk="0" fontAlgn="base" hangingPunct="0">
        <a:spcBef>
          <a:spcPct val="0"/>
        </a:spcBef>
        <a:spcAft>
          <a:spcPts val="600"/>
        </a:spcAft>
        <a:buClr>
          <a:srgbClr val="76004B"/>
        </a:buClr>
        <a:buSzPct val="80000"/>
        <a:buFont typeface="Arial" charset="0"/>
        <a:buChar char="•"/>
        <a:defRPr sz="2400" kern="1200">
          <a:solidFill>
            <a:srgbClr val="76004B"/>
          </a:solidFill>
          <a:latin typeface="+mn-lt"/>
          <a:ea typeface="+mn-ea"/>
          <a:cs typeface="+mn-cs"/>
        </a:defRPr>
      </a:lvl3pPr>
      <a:lvl4pPr marL="2130425" indent="-303213" algn="l" defTabSz="1217613" rtl="0" eaLnBrk="0" fontAlgn="base" hangingPunct="0">
        <a:spcBef>
          <a:spcPct val="0"/>
        </a:spcBef>
        <a:spcAft>
          <a:spcPts val="600"/>
        </a:spcAft>
        <a:buClr>
          <a:srgbClr val="76004B"/>
        </a:buClr>
        <a:buSzPct val="80000"/>
        <a:buFont typeface="Arial" charset="0"/>
        <a:buChar char="–"/>
        <a:defRPr sz="2400" kern="1200">
          <a:solidFill>
            <a:srgbClr val="76004B"/>
          </a:solidFill>
          <a:latin typeface="+mn-lt"/>
          <a:ea typeface="+mn-ea"/>
          <a:cs typeface="+mn-cs"/>
        </a:defRPr>
      </a:lvl4pPr>
      <a:lvl5pPr marL="2740025" indent="-303213" algn="l" defTabSz="1217613" rtl="0" eaLnBrk="0" fontAlgn="base" hangingPunct="0">
        <a:spcBef>
          <a:spcPct val="0"/>
        </a:spcBef>
        <a:spcAft>
          <a:spcPts val="600"/>
        </a:spcAft>
        <a:buClr>
          <a:srgbClr val="76004B"/>
        </a:buClr>
        <a:buSzPct val="80000"/>
        <a:buFont typeface="Arial" charset="0"/>
        <a:buChar char="»"/>
        <a:defRPr sz="2400" kern="1200">
          <a:solidFill>
            <a:srgbClr val="76004B"/>
          </a:solidFill>
          <a:latin typeface="+mn-lt"/>
          <a:ea typeface="+mn-ea"/>
          <a:cs typeface="+mn-cs"/>
        </a:defRPr>
      </a:lvl5pPr>
      <a:lvl6pPr marL="3349272" indent="-304464" algn="l" defTabSz="121794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8256" indent="-304464" algn="l" defTabSz="121794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7212" indent="-304464" algn="l" defTabSz="121794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6168" indent="-304464" algn="l" defTabSz="121794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940" rtl="0" eaLnBrk="1" latinLnBrk="0" hangingPunct="1">
        <a:defRPr sz="2400" kern="1200">
          <a:solidFill>
            <a:schemeClr val="tx1"/>
          </a:solidFill>
          <a:latin typeface="+mn-lt"/>
          <a:ea typeface="+mn-ea"/>
          <a:cs typeface="+mn-cs"/>
        </a:defRPr>
      </a:lvl1pPr>
      <a:lvl2pPr marL="608931" algn="l" defTabSz="1217940" rtl="0" eaLnBrk="1" latinLnBrk="0" hangingPunct="1">
        <a:defRPr sz="2400" kern="1200">
          <a:solidFill>
            <a:schemeClr val="tx1"/>
          </a:solidFill>
          <a:latin typeface="+mn-lt"/>
          <a:ea typeface="+mn-ea"/>
          <a:cs typeface="+mn-cs"/>
        </a:defRPr>
      </a:lvl2pPr>
      <a:lvl3pPr marL="1217940" algn="l" defTabSz="1217940" rtl="0" eaLnBrk="1" latinLnBrk="0" hangingPunct="1">
        <a:defRPr sz="2400" kern="1200">
          <a:solidFill>
            <a:schemeClr val="tx1"/>
          </a:solidFill>
          <a:latin typeface="+mn-lt"/>
          <a:ea typeface="+mn-ea"/>
          <a:cs typeface="+mn-cs"/>
        </a:defRPr>
      </a:lvl3pPr>
      <a:lvl4pPr marL="1826896" algn="l" defTabSz="1217940" rtl="0" eaLnBrk="1" latinLnBrk="0" hangingPunct="1">
        <a:defRPr sz="2400" kern="1200">
          <a:solidFill>
            <a:schemeClr val="tx1"/>
          </a:solidFill>
          <a:latin typeface="+mn-lt"/>
          <a:ea typeface="+mn-ea"/>
          <a:cs typeface="+mn-cs"/>
        </a:defRPr>
      </a:lvl4pPr>
      <a:lvl5pPr marL="2435878" algn="l" defTabSz="1217940" rtl="0" eaLnBrk="1" latinLnBrk="0" hangingPunct="1">
        <a:defRPr sz="2400" kern="1200">
          <a:solidFill>
            <a:schemeClr val="tx1"/>
          </a:solidFill>
          <a:latin typeface="+mn-lt"/>
          <a:ea typeface="+mn-ea"/>
          <a:cs typeface="+mn-cs"/>
        </a:defRPr>
      </a:lvl5pPr>
      <a:lvl6pPr marL="3044808" algn="l" defTabSz="1217940" rtl="0" eaLnBrk="1" latinLnBrk="0" hangingPunct="1">
        <a:defRPr sz="2400" kern="1200">
          <a:solidFill>
            <a:schemeClr val="tx1"/>
          </a:solidFill>
          <a:latin typeface="+mn-lt"/>
          <a:ea typeface="+mn-ea"/>
          <a:cs typeface="+mn-cs"/>
        </a:defRPr>
      </a:lvl6pPr>
      <a:lvl7pPr marL="3653739" algn="l" defTabSz="1217940" rtl="0" eaLnBrk="1" latinLnBrk="0" hangingPunct="1">
        <a:defRPr sz="2400" kern="1200">
          <a:solidFill>
            <a:schemeClr val="tx1"/>
          </a:solidFill>
          <a:latin typeface="+mn-lt"/>
          <a:ea typeface="+mn-ea"/>
          <a:cs typeface="+mn-cs"/>
        </a:defRPr>
      </a:lvl7pPr>
      <a:lvl8pPr marL="4262720" algn="l" defTabSz="1217940" rtl="0" eaLnBrk="1" latinLnBrk="0" hangingPunct="1">
        <a:defRPr sz="2400" kern="1200">
          <a:solidFill>
            <a:schemeClr val="tx1"/>
          </a:solidFill>
          <a:latin typeface="+mn-lt"/>
          <a:ea typeface="+mn-ea"/>
          <a:cs typeface="+mn-cs"/>
        </a:defRPr>
      </a:lvl8pPr>
      <a:lvl9pPr marL="4871685" algn="l" defTabSz="121794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H="1">
            <a:off x="554038" y="6410325"/>
            <a:ext cx="10906125" cy="0"/>
          </a:xfrm>
          <a:prstGeom prst="line">
            <a:avLst/>
          </a:prstGeom>
          <a:ln>
            <a:solidFill>
              <a:srgbClr val="4D4D4C"/>
            </a:solidFill>
          </a:ln>
        </p:spPr>
        <p:style>
          <a:lnRef idx="1">
            <a:schemeClr val="accent1"/>
          </a:lnRef>
          <a:fillRef idx="0">
            <a:schemeClr val="accent1"/>
          </a:fillRef>
          <a:effectRef idx="0">
            <a:schemeClr val="accent1"/>
          </a:effectRef>
          <a:fontRef idx="minor">
            <a:schemeClr val="tx1"/>
          </a:fontRef>
        </p:style>
      </p:cxnSp>
      <p:sp>
        <p:nvSpPr>
          <p:cNvPr id="3075" name="Rectangle 1"/>
          <p:cNvSpPr>
            <a:spLocks noChangeArrowheads="1"/>
          </p:cNvSpPr>
          <p:nvPr userDrawn="1"/>
        </p:nvSpPr>
        <p:spPr bwMode="auto">
          <a:xfrm>
            <a:off x="7832725" y="6410325"/>
            <a:ext cx="368935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898" tIns="60948" rIns="121898" bIns="60948">
            <a:spAutoFit/>
          </a:bodyPr>
          <a:lstStyle>
            <a:lvl1pPr defTabSz="1217613">
              <a:defRPr>
                <a:solidFill>
                  <a:schemeClr val="tx1"/>
                </a:solidFill>
                <a:latin typeface="Gill Sans MT" pitchFamily="34" charset="0"/>
              </a:defRPr>
            </a:lvl1pPr>
            <a:lvl2pPr marL="742950" indent="-285750" defTabSz="1217613">
              <a:defRPr>
                <a:solidFill>
                  <a:schemeClr val="tx1"/>
                </a:solidFill>
                <a:latin typeface="Gill Sans MT" pitchFamily="34" charset="0"/>
              </a:defRPr>
            </a:lvl2pPr>
            <a:lvl3pPr marL="1143000" indent="-228600" defTabSz="1217613">
              <a:defRPr>
                <a:solidFill>
                  <a:schemeClr val="tx1"/>
                </a:solidFill>
                <a:latin typeface="Gill Sans MT" pitchFamily="34" charset="0"/>
              </a:defRPr>
            </a:lvl3pPr>
            <a:lvl4pPr marL="1600200" indent="-228600" defTabSz="1217613">
              <a:defRPr>
                <a:solidFill>
                  <a:schemeClr val="tx1"/>
                </a:solidFill>
                <a:latin typeface="Gill Sans MT" pitchFamily="34" charset="0"/>
              </a:defRPr>
            </a:lvl4pPr>
            <a:lvl5pPr marL="2057400" indent="-228600" defTabSz="1217613">
              <a:defRPr>
                <a:solidFill>
                  <a:schemeClr val="tx1"/>
                </a:solidFill>
                <a:latin typeface="Gill Sans MT" pitchFamily="34" charset="0"/>
              </a:defRPr>
            </a:lvl5pPr>
            <a:lvl6pPr marL="2514600" indent="-228600" defTabSz="1217613" eaLnBrk="0" fontAlgn="base" hangingPunct="0">
              <a:spcBef>
                <a:spcPct val="0"/>
              </a:spcBef>
              <a:spcAft>
                <a:spcPct val="0"/>
              </a:spcAft>
              <a:defRPr>
                <a:solidFill>
                  <a:schemeClr val="tx1"/>
                </a:solidFill>
                <a:latin typeface="Gill Sans MT" pitchFamily="34" charset="0"/>
              </a:defRPr>
            </a:lvl6pPr>
            <a:lvl7pPr marL="2971800" indent="-228600" defTabSz="1217613" eaLnBrk="0" fontAlgn="base" hangingPunct="0">
              <a:spcBef>
                <a:spcPct val="0"/>
              </a:spcBef>
              <a:spcAft>
                <a:spcPct val="0"/>
              </a:spcAft>
              <a:defRPr>
                <a:solidFill>
                  <a:schemeClr val="tx1"/>
                </a:solidFill>
                <a:latin typeface="Gill Sans MT" pitchFamily="34" charset="0"/>
              </a:defRPr>
            </a:lvl7pPr>
            <a:lvl8pPr marL="3429000" indent="-228600" defTabSz="1217613" eaLnBrk="0" fontAlgn="base" hangingPunct="0">
              <a:spcBef>
                <a:spcPct val="0"/>
              </a:spcBef>
              <a:spcAft>
                <a:spcPct val="0"/>
              </a:spcAft>
              <a:defRPr>
                <a:solidFill>
                  <a:schemeClr val="tx1"/>
                </a:solidFill>
                <a:latin typeface="Gill Sans MT" pitchFamily="34" charset="0"/>
              </a:defRPr>
            </a:lvl8pPr>
            <a:lvl9pPr marL="3886200" indent="-228600" defTabSz="1217613" eaLnBrk="0" fontAlgn="base" hangingPunct="0">
              <a:spcBef>
                <a:spcPct val="0"/>
              </a:spcBef>
              <a:spcAft>
                <a:spcPct val="0"/>
              </a:spcAft>
              <a:defRPr>
                <a:solidFill>
                  <a:schemeClr val="tx1"/>
                </a:solidFill>
                <a:latin typeface="Gill Sans MT" pitchFamily="34" charset="0"/>
              </a:defRPr>
            </a:lvl9pPr>
          </a:lstStyle>
          <a:p>
            <a:pPr eaLnBrk="1" hangingPunct="1">
              <a:defRPr/>
            </a:pPr>
            <a:r>
              <a:rPr lang="en-US" altLang="sr-Latn-RS" sz="1900" b="1" smtClean="0">
                <a:solidFill>
                  <a:srgbClr val="0070C0"/>
                </a:solidFill>
                <a:latin typeface="Calibri" pitchFamily="34" charset="0"/>
              </a:rPr>
              <a:t>ADRIATIC ANTICOAGULATION DAY</a:t>
            </a:r>
            <a:endParaRPr lang="hr-HR" altLang="sr-Latn-RS" sz="1900" b="1" smtClean="0">
              <a:solidFill>
                <a:srgbClr val="0070C0"/>
              </a:solidFill>
              <a:latin typeface="Calibri" pitchFamily="34" charset="0"/>
            </a:endParaRPr>
          </a:p>
        </p:txBody>
      </p:sp>
      <p:sp>
        <p:nvSpPr>
          <p:cNvPr id="4" name="Round Same Side Corner Rectangle 3"/>
          <p:cNvSpPr/>
          <p:nvPr userDrawn="1"/>
        </p:nvSpPr>
        <p:spPr>
          <a:xfrm>
            <a:off x="0" y="6127750"/>
            <a:ext cx="12192000" cy="730250"/>
          </a:xfrm>
          <a:prstGeom prst="round2Same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eaLnBrk="1" fontAlgn="auto" hangingPunct="1">
              <a:spcBef>
                <a:spcPts val="0"/>
              </a:spcBef>
              <a:spcAft>
                <a:spcPts val="0"/>
              </a:spcAft>
              <a:defRPr/>
            </a:pPr>
            <a:endParaRPr lang="hr-HR" sz="2400">
              <a:solidFill>
                <a:srgbClr val="FFFFFF"/>
              </a:solidFill>
            </a:endParaRP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066" r:id="rId14"/>
    <p:sldLayoutId id="2147484067" r:id="rId15"/>
    <p:sldLayoutId id="2147484068" r:id="rId16"/>
    <p:sldLayoutId id="2147484069" r:id="rId17"/>
    <p:sldLayoutId id="2147484070" r:id="rId18"/>
    <p:sldLayoutId id="2147484071" r:id="rId19"/>
    <p:sldLayoutId id="2147484072" r:id="rId20"/>
    <p:sldLayoutId id="2147484073" r:id="rId21"/>
    <p:sldLayoutId id="2147484074" r:id="rId22"/>
    <p:sldLayoutId id="2147484075" r:id="rId23"/>
    <p:sldLayoutId id="2147484076" r:id="rId24"/>
    <p:sldLayoutId id="2147484077" r:id="rId25"/>
    <p:sldLayoutId id="2147484106" r:id="rId26"/>
    <p:sldLayoutId id="2147484107" r:id="rId27"/>
  </p:sldLayoutIdLst>
  <p:hf hdr="0" ftr="0" dt="0"/>
  <p:txStyles>
    <p:titleStyle>
      <a:lvl1pPr algn="l" defTabSz="1217613" rtl="0" eaLnBrk="0" fontAlgn="base" hangingPunct="0">
        <a:lnSpc>
          <a:spcPct val="90000"/>
        </a:lnSpc>
        <a:spcBef>
          <a:spcPct val="0"/>
        </a:spcBef>
        <a:spcAft>
          <a:spcPct val="0"/>
        </a:spcAft>
        <a:defRPr sz="5900" kern="1200">
          <a:solidFill>
            <a:schemeClr val="tx1"/>
          </a:solidFill>
          <a:latin typeface="+mj-lt"/>
          <a:ea typeface="+mj-ea"/>
          <a:cs typeface="+mj-cs"/>
        </a:defRPr>
      </a:lvl1pPr>
      <a:lvl2pPr algn="l" defTabSz="1217613" rtl="0" eaLnBrk="0" fontAlgn="base" hangingPunct="0">
        <a:lnSpc>
          <a:spcPct val="90000"/>
        </a:lnSpc>
        <a:spcBef>
          <a:spcPct val="0"/>
        </a:spcBef>
        <a:spcAft>
          <a:spcPct val="0"/>
        </a:spcAft>
        <a:defRPr sz="5900">
          <a:solidFill>
            <a:schemeClr val="tx1"/>
          </a:solidFill>
          <a:latin typeface="Arial" charset="0"/>
        </a:defRPr>
      </a:lvl2pPr>
      <a:lvl3pPr algn="l" defTabSz="1217613" rtl="0" eaLnBrk="0" fontAlgn="base" hangingPunct="0">
        <a:lnSpc>
          <a:spcPct val="90000"/>
        </a:lnSpc>
        <a:spcBef>
          <a:spcPct val="0"/>
        </a:spcBef>
        <a:spcAft>
          <a:spcPct val="0"/>
        </a:spcAft>
        <a:defRPr sz="5900">
          <a:solidFill>
            <a:schemeClr val="tx1"/>
          </a:solidFill>
          <a:latin typeface="Arial" charset="0"/>
        </a:defRPr>
      </a:lvl3pPr>
      <a:lvl4pPr algn="l" defTabSz="1217613" rtl="0" eaLnBrk="0" fontAlgn="base" hangingPunct="0">
        <a:lnSpc>
          <a:spcPct val="90000"/>
        </a:lnSpc>
        <a:spcBef>
          <a:spcPct val="0"/>
        </a:spcBef>
        <a:spcAft>
          <a:spcPct val="0"/>
        </a:spcAft>
        <a:defRPr sz="5900">
          <a:solidFill>
            <a:schemeClr val="tx1"/>
          </a:solidFill>
          <a:latin typeface="Arial" charset="0"/>
        </a:defRPr>
      </a:lvl4pPr>
      <a:lvl5pPr algn="l" defTabSz="1217613" rtl="0" eaLnBrk="0" fontAlgn="base" hangingPunct="0">
        <a:lnSpc>
          <a:spcPct val="90000"/>
        </a:lnSpc>
        <a:spcBef>
          <a:spcPct val="0"/>
        </a:spcBef>
        <a:spcAft>
          <a:spcPct val="0"/>
        </a:spcAft>
        <a:defRPr sz="5900">
          <a:solidFill>
            <a:schemeClr val="tx1"/>
          </a:solidFill>
          <a:latin typeface="Arial" charset="0"/>
        </a:defRPr>
      </a:lvl5pPr>
      <a:lvl6pPr marL="457200" algn="l" defTabSz="1217613" rtl="0" fontAlgn="base">
        <a:lnSpc>
          <a:spcPct val="90000"/>
        </a:lnSpc>
        <a:spcBef>
          <a:spcPct val="0"/>
        </a:spcBef>
        <a:spcAft>
          <a:spcPct val="0"/>
        </a:spcAft>
        <a:defRPr sz="5900">
          <a:solidFill>
            <a:schemeClr val="tx1"/>
          </a:solidFill>
          <a:latin typeface="Arial" charset="0"/>
        </a:defRPr>
      </a:lvl6pPr>
      <a:lvl7pPr marL="914400" algn="l" defTabSz="1217613" rtl="0" fontAlgn="base">
        <a:lnSpc>
          <a:spcPct val="90000"/>
        </a:lnSpc>
        <a:spcBef>
          <a:spcPct val="0"/>
        </a:spcBef>
        <a:spcAft>
          <a:spcPct val="0"/>
        </a:spcAft>
        <a:defRPr sz="5900">
          <a:solidFill>
            <a:schemeClr val="tx1"/>
          </a:solidFill>
          <a:latin typeface="Arial" charset="0"/>
        </a:defRPr>
      </a:lvl7pPr>
      <a:lvl8pPr marL="1371600" algn="l" defTabSz="1217613" rtl="0" fontAlgn="base">
        <a:lnSpc>
          <a:spcPct val="90000"/>
        </a:lnSpc>
        <a:spcBef>
          <a:spcPct val="0"/>
        </a:spcBef>
        <a:spcAft>
          <a:spcPct val="0"/>
        </a:spcAft>
        <a:defRPr sz="5900">
          <a:solidFill>
            <a:schemeClr val="tx1"/>
          </a:solidFill>
          <a:latin typeface="Arial" charset="0"/>
        </a:defRPr>
      </a:lvl8pPr>
      <a:lvl9pPr marL="1828800" algn="l" defTabSz="1217613" rtl="0" fontAlgn="base">
        <a:lnSpc>
          <a:spcPct val="90000"/>
        </a:lnSpc>
        <a:spcBef>
          <a:spcPct val="0"/>
        </a:spcBef>
        <a:spcAft>
          <a:spcPct val="0"/>
        </a:spcAft>
        <a:defRPr sz="5900">
          <a:solidFill>
            <a:schemeClr val="tx1"/>
          </a:solidFill>
          <a:latin typeface="Arial" charset="0"/>
        </a:defRPr>
      </a:lvl9pPr>
    </p:titleStyle>
    <p:bodyStyle>
      <a:lvl1pPr marL="303213" indent="-303213" algn="l" defTabSz="1217613" rtl="0" eaLnBrk="0" fontAlgn="base" hangingPunct="0">
        <a:lnSpc>
          <a:spcPct val="90000"/>
        </a:lnSpc>
        <a:spcBef>
          <a:spcPts val="1338"/>
        </a:spcBef>
        <a:spcAft>
          <a:spcPct val="0"/>
        </a:spcAft>
        <a:buFont typeface="Arial" charset="0"/>
        <a:buChar char="•"/>
        <a:defRPr sz="3200" kern="1200">
          <a:solidFill>
            <a:schemeClr val="tx2"/>
          </a:solidFill>
          <a:latin typeface="+mn-lt"/>
          <a:ea typeface="+mn-ea"/>
          <a:cs typeface="+mn-cs"/>
        </a:defRPr>
      </a:lvl1pPr>
      <a:lvl2pPr marL="912813" indent="-303213" algn="l" defTabSz="1217613" rtl="0" eaLnBrk="0" fontAlgn="base" hangingPunct="0">
        <a:lnSpc>
          <a:spcPct val="90000"/>
        </a:lnSpc>
        <a:spcBef>
          <a:spcPts val="663"/>
        </a:spcBef>
        <a:spcAft>
          <a:spcPct val="0"/>
        </a:spcAft>
        <a:buFont typeface="Arial" charset="0"/>
        <a:buChar char="•"/>
        <a:defRPr sz="3200" kern="1200">
          <a:solidFill>
            <a:schemeClr val="tx1"/>
          </a:solidFill>
          <a:latin typeface="+mn-lt"/>
          <a:ea typeface="+mn-ea"/>
          <a:cs typeface="+mn-cs"/>
        </a:defRPr>
      </a:lvl2pPr>
      <a:lvl3pPr marL="1522413" indent="-303213" algn="l" defTabSz="1217613" rtl="0" eaLnBrk="0" fontAlgn="base" hangingPunct="0">
        <a:lnSpc>
          <a:spcPct val="90000"/>
        </a:lnSpc>
        <a:spcBef>
          <a:spcPts val="663"/>
        </a:spcBef>
        <a:spcAft>
          <a:spcPct val="0"/>
        </a:spcAft>
        <a:buFont typeface="Arial" charset="0"/>
        <a:buChar char="•"/>
        <a:defRPr sz="2700" kern="1200">
          <a:solidFill>
            <a:schemeClr val="tx1"/>
          </a:solidFill>
          <a:latin typeface="+mn-lt"/>
          <a:ea typeface="+mn-ea"/>
          <a:cs typeface="+mn-cs"/>
        </a:defRPr>
      </a:lvl3pPr>
      <a:lvl4pPr marL="2132013" indent="-303213" algn="l" defTabSz="1217613" rtl="0" eaLnBrk="0" fontAlgn="base" hangingPunct="0">
        <a:lnSpc>
          <a:spcPct val="90000"/>
        </a:lnSpc>
        <a:spcBef>
          <a:spcPts val="663"/>
        </a:spcBef>
        <a:spcAft>
          <a:spcPct val="0"/>
        </a:spcAft>
        <a:buFont typeface="Arial" charset="0"/>
        <a:buChar char="•"/>
        <a:defRPr sz="2400" kern="1200">
          <a:solidFill>
            <a:schemeClr val="tx1"/>
          </a:solidFill>
          <a:latin typeface="+mn-lt"/>
          <a:ea typeface="+mn-ea"/>
          <a:cs typeface="+mn-cs"/>
        </a:defRPr>
      </a:lvl4pPr>
      <a:lvl5pPr marL="2741613" indent="-303213" algn="l" defTabSz="1217613" rtl="0" eaLnBrk="0" fontAlgn="base" hangingPunct="0">
        <a:lnSpc>
          <a:spcPct val="90000"/>
        </a:lnSpc>
        <a:spcBef>
          <a:spcPts val="663"/>
        </a:spcBef>
        <a:spcAft>
          <a:spcPct val="0"/>
        </a:spcAft>
        <a:buFont typeface="Arial"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p:cNvPicPr>
          <p:nvPr/>
        </p:nvPicPr>
        <p:blipFill>
          <a:blip r:embed="rId2" cstate="print"/>
          <a:srcRect/>
          <a:stretch>
            <a:fillRect/>
          </a:stretch>
        </p:blipFill>
        <p:spPr bwMode="auto">
          <a:xfrm>
            <a:off x="4460875" y="760413"/>
            <a:ext cx="3052763" cy="2035175"/>
          </a:xfrm>
          <a:prstGeom prst="rect">
            <a:avLst/>
          </a:prstGeom>
          <a:noFill/>
          <a:ln w="9525">
            <a:noFill/>
            <a:miter lim="800000"/>
            <a:headEnd/>
            <a:tailEnd/>
          </a:ln>
        </p:spPr>
      </p:pic>
      <p:sp>
        <p:nvSpPr>
          <p:cNvPr id="3" name="Subtitle 2"/>
          <p:cNvSpPr>
            <a:spLocks noGrp="1"/>
          </p:cNvSpPr>
          <p:nvPr>
            <p:ph type="subTitle" idx="1"/>
          </p:nvPr>
        </p:nvSpPr>
        <p:spPr>
          <a:xfrm>
            <a:off x="581025" y="3756025"/>
            <a:ext cx="10993438" cy="2111375"/>
          </a:xfrm>
        </p:spPr>
        <p:txBody>
          <a:bodyPr rtlCol="0"/>
          <a:lstStyle/>
          <a:p>
            <a:pPr algn="ctr" eaLnBrk="1" fontAlgn="auto" hangingPunct="1">
              <a:defRPr/>
            </a:pPr>
            <a:r>
              <a:rPr lang="hr-BA" sz="4400" b="1" dirty="0" smtClean="0">
                <a:solidFill>
                  <a:schemeClr val="bg1"/>
                </a:solidFill>
                <a:latin typeface="+mj-lt"/>
              </a:rPr>
              <a:t>Eliquis - </a:t>
            </a:r>
            <a:r>
              <a:rPr lang="hr-BA" sz="4400" b="1" dirty="0">
                <a:solidFill>
                  <a:schemeClr val="bg1"/>
                </a:solidFill>
                <a:latin typeface="+mj-lt"/>
              </a:rPr>
              <a:t>Naša iskustva iz prAKSE</a:t>
            </a:r>
            <a:endParaRPr lang="hr-BA" sz="4400" dirty="0" smtClean="0">
              <a:latin typeface="+mj-lt"/>
            </a:endParaRPr>
          </a:p>
          <a:p>
            <a:pPr algn="ctr" eaLnBrk="1" fontAlgn="auto" hangingPunct="1">
              <a:defRPr/>
            </a:pPr>
            <a:r>
              <a:rPr lang="hr-BA" sz="3000" dirty="0">
                <a:solidFill>
                  <a:schemeClr val="bg1"/>
                </a:solidFill>
                <a:latin typeface="+mj-lt"/>
              </a:rPr>
              <a:t>Prof</a:t>
            </a:r>
            <a:r>
              <a:rPr lang="hr-BA" sz="3000" dirty="0" smtClean="0">
                <a:solidFill>
                  <a:schemeClr val="bg1"/>
                </a:solidFill>
                <a:latin typeface="+mj-lt"/>
              </a:rPr>
              <a:t>. dr </a:t>
            </a:r>
            <a:r>
              <a:rPr lang="hr-BA" sz="3000" dirty="0">
                <a:solidFill>
                  <a:schemeClr val="bg1"/>
                </a:solidFill>
                <a:latin typeface="+mj-lt"/>
              </a:rPr>
              <a:t>Siniša Miljković </a:t>
            </a:r>
          </a:p>
          <a:p>
            <a:pPr algn="ctr" eaLnBrk="1" fontAlgn="auto" hangingPunct="1">
              <a:defRPr/>
            </a:pPr>
            <a:r>
              <a:rPr lang="hr-BA" sz="3000" dirty="0">
                <a:solidFill>
                  <a:schemeClr val="bg1"/>
                </a:solidFill>
                <a:latin typeface="+mj-lt"/>
              </a:rPr>
              <a:t>Klinika za neurologiju UKC 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771525"/>
          </a:xfrm>
        </p:spPr>
        <p:txBody>
          <a:bodyPr/>
          <a:lstStyle/>
          <a:p>
            <a:pPr algn="ctr" eaLnBrk="1" fontAlgn="auto" hangingPunct="1">
              <a:spcAft>
                <a:spcPts val="0"/>
              </a:spcAft>
              <a:defRPr/>
            </a:pPr>
            <a:r>
              <a:rPr lang="bs-Latn-BA" dirty="0"/>
              <a:t>PRIKAZ SLUČAJA </a:t>
            </a:r>
            <a:r>
              <a:rPr lang="bs-Latn-BA" dirty="0" smtClean="0"/>
              <a:t>11</a:t>
            </a:r>
            <a:endParaRPr lang="en-US" dirty="0"/>
          </a:p>
        </p:txBody>
      </p:sp>
      <p:sp>
        <p:nvSpPr>
          <p:cNvPr id="43011" name="Content Placeholder 2"/>
          <p:cNvSpPr>
            <a:spLocks noGrp="1"/>
          </p:cNvSpPr>
          <p:nvPr>
            <p:ph idx="1"/>
          </p:nvPr>
        </p:nvSpPr>
        <p:spPr>
          <a:xfrm>
            <a:off x="581025" y="2181225"/>
            <a:ext cx="11029950" cy="3678238"/>
          </a:xfrm>
        </p:spPr>
        <p:txBody>
          <a:bodyPr/>
          <a:lstStyle/>
          <a:p>
            <a:pPr eaLnBrk="1" hangingPunct="1"/>
            <a:r>
              <a:rPr lang="bs-Latn-BA" altLang="en-US" b="1" smtClean="0"/>
              <a:t>Kardiolog: EKG: atrijalna fibrilacija, fr. komora 100/min. ,BGD.</a:t>
            </a:r>
          </a:p>
          <a:p>
            <a:pPr eaLnBrk="1" hangingPunct="1"/>
            <a:r>
              <a:rPr lang="bs-Latn-BA" altLang="en-US" b="1" smtClean="0"/>
              <a:t>Pacijentu na otpustu preporučen stacionarni fizikalni tretman u ZZFMR Zotović.</a:t>
            </a:r>
          </a:p>
          <a:p>
            <a:pPr eaLnBrk="1" hangingPunct="1"/>
            <a:r>
              <a:rPr lang="bs-Latn-BA" altLang="en-US" b="1" smtClean="0"/>
              <a:t>Zbog varijabilnih vrijednosti INR-a u terapiju uveden Eliquis tbl. 2,5 mg 2x1. </a:t>
            </a:r>
          </a:p>
          <a:p>
            <a:pPr eaLnBrk="1" hangingPunct="1"/>
            <a:r>
              <a:rPr lang="bs-Latn-BA" altLang="en-US" b="1" smtClean="0"/>
              <a:t>Kontrolni pregled  nakon 1 mjesec: Spoveden fizikalni tretman. U kontrolnom neurološkom nalazu zaosta desnostrana hemipareza. Preporučenu terapiju redovno koristi.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040773" y="19276"/>
            <a:ext cx="10050481" cy="1047733"/>
          </a:xfrm>
        </p:spPr>
        <p:txBody>
          <a:bodyPr>
            <a:normAutofit/>
          </a:bodyPr>
          <a:lstStyle/>
          <a:p>
            <a:r>
              <a:rPr lang="en-US" altLang="en-US" sz="2700" dirty="0">
                <a:solidFill>
                  <a:schemeClr val="tx2"/>
                </a:solidFill>
              </a:rPr>
              <a:t>ARISTOTLE: </a:t>
            </a:r>
            <a:r>
              <a:rPr lang="en-US" altLang="en-US" sz="2700" dirty="0" err="1">
                <a:solidFill>
                  <a:schemeClr val="tx2"/>
                </a:solidFill>
              </a:rPr>
              <a:t>Apiksaban</a:t>
            </a:r>
            <a:r>
              <a:rPr lang="en-US" altLang="en-US" sz="2700" dirty="0">
                <a:solidFill>
                  <a:schemeClr val="tx2"/>
                </a:solidFill>
              </a:rPr>
              <a:t> je </a:t>
            </a:r>
            <a:r>
              <a:rPr lang="en-US" altLang="en-US" sz="2700" dirty="0" err="1">
                <a:solidFill>
                  <a:schemeClr val="tx2"/>
                </a:solidFill>
              </a:rPr>
              <a:t>dokazao</a:t>
            </a:r>
            <a:r>
              <a:rPr lang="en-US" altLang="en-US" sz="2700" dirty="0">
                <a:solidFill>
                  <a:schemeClr val="tx2"/>
                </a:solidFill>
              </a:rPr>
              <a:t> </a:t>
            </a:r>
            <a:r>
              <a:rPr lang="en-US" altLang="en-US" sz="2700" dirty="0" err="1">
                <a:solidFill>
                  <a:schemeClr val="tx2"/>
                </a:solidFill>
              </a:rPr>
              <a:t>superiornost</a:t>
            </a:r>
            <a:r>
              <a:rPr lang="en-US" altLang="en-US" sz="2700" dirty="0">
                <a:solidFill>
                  <a:schemeClr val="tx2"/>
                </a:solidFill>
              </a:rPr>
              <a:t> </a:t>
            </a:r>
            <a:r>
              <a:rPr lang="en-US" altLang="en-US" sz="2700" dirty="0" err="1">
                <a:solidFill>
                  <a:schemeClr val="tx2"/>
                </a:solidFill>
              </a:rPr>
              <a:t>naspram</a:t>
            </a:r>
            <a:r>
              <a:rPr lang="en-US" altLang="en-US" sz="2700" dirty="0">
                <a:solidFill>
                  <a:schemeClr val="tx2"/>
                </a:solidFill>
              </a:rPr>
              <a:t> </a:t>
            </a:r>
            <a:r>
              <a:rPr lang="en-US" altLang="en-US" sz="2700" dirty="0" err="1">
                <a:solidFill>
                  <a:schemeClr val="tx2"/>
                </a:solidFill>
              </a:rPr>
              <a:t>varfarina</a:t>
            </a:r>
            <a:r>
              <a:rPr lang="en-US" altLang="en-US" sz="2700" dirty="0">
                <a:solidFill>
                  <a:schemeClr val="tx2"/>
                </a:solidFill>
              </a:rPr>
              <a:t> u </a:t>
            </a:r>
            <a:r>
              <a:rPr lang="en-US" altLang="en-US" sz="2700" dirty="0" err="1">
                <a:solidFill>
                  <a:schemeClr val="tx2"/>
                </a:solidFill>
              </a:rPr>
              <a:t>prevenciji</a:t>
            </a:r>
            <a:r>
              <a:rPr lang="en-US" altLang="en-US" sz="2700" dirty="0">
                <a:solidFill>
                  <a:schemeClr val="tx2"/>
                </a:solidFill>
              </a:rPr>
              <a:t> MU </a:t>
            </a:r>
            <a:r>
              <a:rPr lang="en-US" altLang="en-US" sz="2700" dirty="0" err="1">
                <a:solidFill>
                  <a:schemeClr val="tx2"/>
                </a:solidFill>
              </a:rPr>
              <a:t>ili</a:t>
            </a:r>
            <a:r>
              <a:rPr lang="en-US" altLang="en-US" sz="2700" dirty="0">
                <a:solidFill>
                  <a:schemeClr val="tx2"/>
                </a:solidFill>
              </a:rPr>
              <a:t> SE</a:t>
            </a:r>
            <a:r>
              <a:rPr lang="en-US" altLang="en-US" sz="2700" baseline="30000" dirty="0">
                <a:solidFill>
                  <a:schemeClr val="tx2"/>
                </a:solidFill>
              </a:rPr>
              <a:t>1</a:t>
            </a:r>
            <a:r>
              <a:rPr lang="en-US" altLang="en-US" sz="2700" dirty="0">
                <a:solidFill>
                  <a:schemeClr val="tx2"/>
                </a:solidFill>
              </a:rPr>
              <a:t> </a:t>
            </a:r>
            <a:endParaRPr lang="en-GB" sz="2700" dirty="0">
              <a:solidFill>
                <a:schemeClr val="tx2"/>
              </a:solidFill>
            </a:endParaRPr>
          </a:p>
        </p:txBody>
      </p:sp>
      <p:sp>
        <p:nvSpPr>
          <p:cNvPr id="16" name="Text Placeholder 15"/>
          <p:cNvSpPr>
            <a:spLocks noGrp="1"/>
          </p:cNvSpPr>
          <p:nvPr>
            <p:ph type="body" sz="quarter" idx="15"/>
          </p:nvPr>
        </p:nvSpPr>
        <p:spPr/>
        <p:txBody>
          <a:bodyPr/>
          <a:lstStyle/>
          <a:p>
            <a:r>
              <a:rPr lang="en-GB" altLang="en-US" dirty="0" smtClean="0">
                <a:solidFill>
                  <a:schemeClr val="tx2"/>
                </a:solidFill>
                <a:latin typeface="Calibri" pitchFamily="34" charset="0"/>
                <a:ea typeface="ヒラギノ角ゴ Pro W3"/>
                <a:cs typeface="ヒラギノ角ゴ Pro W3"/>
              </a:rPr>
              <a:t>ARR</a:t>
            </a:r>
            <a:r>
              <a:rPr lang="en-GB" altLang="en-US" dirty="0">
                <a:solidFill>
                  <a:schemeClr val="tx2"/>
                </a:solidFill>
                <a:latin typeface="Calibri" pitchFamily="34" charset="0"/>
                <a:ea typeface="ヒラギノ角ゴ Pro W3"/>
                <a:cs typeface="ヒラギノ角ゴ Pro W3"/>
              </a:rPr>
              <a:t>: absolute relative risk; CI: confidence interval; </a:t>
            </a:r>
            <a:r>
              <a:rPr lang="en-GB" altLang="en-US" dirty="0" smtClean="0">
                <a:solidFill>
                  <a:schemeClr val="tx2"/>
                </a:solidFill>
                <a:latin typeface="Calibri" pitchFamily="34" charset="0"/>
                <a:ea typeface="ヒラギノ角ゴ Pro W3"/>
                <a:cs typeface="ヒラギノ角ゴ Pro W3"/>
              </a:rPr>
              <a:t>HR: hazard </a:t>
            </a:r>
            <a:r>
              <a:rPr lang="en-GB" altLang="en-US" dirty="0">
                <a:solidFill>
                  <a:schemeClr val="tx2"/>
                </a:solidFill>
                <a:latin typeface="Calibri" pitchFamily="34" charset="0"/>
                <a:ea typeface="ヒラギノ角ゴ Pro W3"/>
                <a:cs typeface="ヒラギノ角ゴ Pro W3"/>
              </a:rPr>
              <a:t>ratio</a:t>
            </a:r>
            <a:r>
              <a:rPr lang="en-GB" altLang="en-US" dirty="0" smtClean="0">
                <a:solidFill>
                  <a:schemeClr val="tx2"/>
                </a:solidFill>
                <a:latin typeface="Calibri" pitchFamily="34" charset="0"/>
                <a:ea typeface="ヒラギノ角ゴ Pro W3"/>
                <a:cs typeface="ヒラギノ角ゴ Pro W3"/>
              </a:rPr>
              <a:t>; RRR</a:t>
            </a:r>
            <a:r>
              <a:rPr lang="en-GB" altLang="en-US" dirty="0">
                <a:solidFill>
                  <a:schemeClr val="tx2"/>
                </a:solidFill>
                <a:latin typeface="Calibri" pitchFamily="34" charset="0"/>
                <a:ea typeface="ヒラギノ角ゴ Pro W3"/>
                <a:cs typeface="ヒラギノ角ゴ Pro W3"/>
              </a:rPr>
              <a:t>: relative risk </a:t>
            </a:r>
            <a:r>
              <a:rPr lang="en-GB" altLang="en-US" dirty="0" smtClean="0">
                <a:solidFill>
                  <a:schemeClr val="tx2"/>
                </a:solidFill>
                <a:latin typeface="Calibri" pitchFamily="34" charset="0"/>
                <a:ea typeface="ヒラギノ角ゴ Pro W3"/>
                <a:cs typeface="ヒラギノ角ゴ Pro W3"/>
              </a:rPr>
              <a:t>reduction; SE: systemic embolism. </a:t>
            </a:r>
            <a:endParaRPr lang="en-GB" altLang="en-US" dirty="0">
              <a:solidFill>
                <a:schemeClr val="tx2"/>
              </a:solidFill>
              <a:latin typeface="Calibri" pitchFamily="34" charset="0"/>
            </a:endParaRPr>
          </a:p>
        </p:txBody>
      </p:sp>
      <p:sp>
        <p:nvSpPr>
          <p:cNvPr id="45" name="Text Placeholder 44"/>
          <p:cNvSpPr>
            <a:spLocks noGrp="1"/>
          </p:cNvSpPr>
          <p:nvPr>
            <p:ph type="body" sz="quarter" idx="14"/>
          </p:nvPr>
        </p:nvSpPr>
        <p:spPr/>
        <p:txBody>
          <a:bodyPr/>
          <a:lstStyle/>
          <a:p>
            <a:r>
              <a:rPr lang="en-US" dirty="0"/>
              <a:t>1. Granger </a:t>
            </a:r>
            <a:r>
              <a:rPr lang="en-US" dirty="0" smtClean="0"/>
              <a:t>CB, et </a:t>
            </a:r>
            <a:r>
              <a:rPr lang="en-US" dirty="0"/>
              <a:t>al. </a:t>
            </a:r>
            <a:r>
              <a:rPr lang="en-US" i="1" dirty="0"/>
              <a:t>N </a:t>
            </a:r>
            <a:r>
              <a:rPr lang="en-US" i="1" dirty="0" err="1"/>
              <a:t>Engl</a:t>
            </a:r>
            <a:r>
              <a:rPr lang="en-US" i="1" dirty="0"/>
              <a:t> J </a:t>
            </a:r>
            <a:r>
              <a:rPr lang="en-US" i="1" dirty="0" smtClean="0"/>
              <a:t>Med </a:t>
            </a:r>
            <a:r>
              <a:rPr lang="en-US" dirty="0"/>
              <a:t>2011;365:981–992.</a:t>
            </a:r>
            <a:endParaRPr lang="en-GB" dirty="0"/>
          </a:p>
        </p:txBody>
      </p:sp>
      <p:sp>
        <p:nvSpPr>
          <p:cNvPr id="103485" name="Rectangle 17"/>
          <p:cNvSpPr>
            <a:spLocks noChangeArrowheads="1"/>
          </p:cNvSpPr>
          <p:nvPr/>
        </p:nvSpPr>
        <p:spPr bwMode="auto">
          <a:xfrm>
            <a:off x="7580840" y="2325568"/>
            <a:ext cx="1132195" cy="307251"/>
          </a:xfrm>
          <a:prstGeom prst="rect">
            <a:avLst/>
          </a:prstGeom>
          <a:noFill/>
          <a:ln w="9525">
            <a:noFill/>
            <a:miter lim="800000"/>
            <a:headEnd/>
            <a:tailEnd/>
          </a:ln>
        </p:spPr>
        <p:txBody>
          <a:bodyPr wrap="none" lIns="57385" tIns="28696" rIns="57385" bIns="28696">
            <a:spAutoFit/>
          </a:bodyPr>
          <a:lstStyle/>
          <a:p>
            <a:pPr defTabSz="696630" fontAlgn="base">
              <a:lnSpc>
                <a:spcPct val="90000"/>
              </a:lnSpc>
              <a:spcBef>
                <a:spcPct val="30000"/>
              </a:spcBef>
              <a:spcAft>
                <a:spcPct val="0"/>
              </a:spcAft>
              <a:buClr>
                <a:srgbClr val="FF9900"/>
              </a:buClr>
            </a:pPr>
            <a:r>
              <a:rPr lang="is-IS" altLang="en-US" b="1" dirty="0">
                <a:solidFill>
                  <a:srgbClr val="F26938"/>
                </a:solidFill>
                <a:ea typeface="MS PGothic" pitchFamily="34" charset="-128"/>
                <a:cs typeface="Arial" pitchFamily="34" charset="0"/>
              </a:rPr>
              <a:t>Apixaban</a:t>
            </a:r>
            <a:endParaRPr lang="en-US" altLang="en-US" b="1" dirty="0">
              <a:solidFill>
                <a:srgbClr val="F26938"/>
              </a:solidFill>
              <a:ea typeface="MS PGothic" pitchFamily="34" charset="-128"/>
              <a:cs typeface="Arial" pitchFamily="34" charset="0"/>
            </a:endParaRPr>
          </a:p>
        </p:txBody>
      </p:sp>
      <p:sp>
        <p:nvSpPr>
          <p:cNvPr id="103486" name="Rectangle 18"/>
          <p:cNvSpPr>
            <a:spLocks noChangeArrowheads="1"/>
          </p:cNvSpPr>
          <p:nvPr/>
        </p:nvSpPr>
        <p:spPr bwMode="auto">
          <a:xfrm>
            <a:off x="7023284" y="1599683"/>
            <a:ext cx="1089491" cy="307251"/>
          </a:xfrm>
          <a:prstGeom prst="rect">
            <a:avLst/>
          </a:prstGeom>
          <a:noFill/>
          <a:ln w="9525">
            <a:noFill/>
            <a:miter lim="800000"/>
            <a:headEnd/>
            <a:tailEnd/>
          </a:ln>
        </p:spPr>
        <p:txBody>
          <a:bodyPr wrap="none" lIns="57385" tIns="28696" rIns="57385" bIns="28696">
            <a:spAutoFit/>
          </a:bodyPr>
          <a:lstStyle/>
          <a:p>
            <a:pPr defTabSz="696630" fontAlgn="base">
              <a:lnSpc>
                <a:spcPct val="90000"/>
              </a:lnSpc>
              <a:spcBef>
                <a:spcPct val="30000"/>
              </a:spcBef>
              <a:spcAft>
                <a:spcPct val="0"/>
              </a:spcAft>
              <a:buClr>
                <a:srgbClr val="FF9900"/>
              </a:buClr>
            </a:pPr>
            <a:r>
              <a:rPr lang="is-IS" altLang="en-US" b="1" dirty="0">
                <a:solidFill>
                  <a:srgbClr val="0070C0"/>
                </a:solidFill>
                <a:ea typeface="MS PGothic" pitchFamily="34" charset="-128"/>
                <a:cs typeface="Arial" pitchFamily="34" charset="0"/>
              </a:rPr>
              <a:t>Warfarin</a:t>
            </a:r>
            <a:endParaRPr lang="en-US" altLang="en-US" b="1" dirty="0">
              <a:solidFill>
                <a:srgbClr val="0070C0"/>
              </a:solidFill>
              <a:ea typeface="MS PGothic" pitchFamily="34" charset="-128"/>
              <a:cs typeface="Arial" pitchFamily="34" charset="0"/>
            </a:endParaRPr>
          </a:p>
        </p:txBody>
      </p:sp>
      <p:grpSp>
        <p:nvGrpSpPr>
          <p:cNvPr id="3" name="Groupe 37"/>
          <p:cNvGrpSpPr>
            <a:grpSpLocks/>
          </p:cNvGrpSpPr>
          <p:nvPr/>
        </p:nvGrpSpPr>
        <p:grpSpPr bwMode="auto">
          <a:xfrm>
            <a:off x="3410088" y="3503720"/>
            <a:ext cx="5824400" cy="286249"/>
            <a:chOff x="2068508" y="4805335"/>
            <a:chExt cx="5754687" cy="500506"/>
          </a:xfrm>
        </p:grpSpPr>
        <p:sp>
          <p:nvSpPr>
            <p:cNvPr id="103507" name="TextBox 8"/>
            <p:cNvSpPr txBox="1">
              <a:spLocks noChangeArrowheads="1"/>
            </p:cNvSpPr>
            <p:nvPr/>
          </p:nvSpPr>
          <p:spPr bwMode="auto">
            <a:xfrm>
              <a:off x="2068508" y="4805365"/>
              <a:ext cx="541337" cy="500476"/>
            </a:xfrm>
            <a:prstGeom prst="rect">
              <a:avLst/>
            </a:prstGeom>
            <a:noFill/>
            <a:ln w="9525">
              <a:noFill/>
              <a:miter lim="800000"/>
              <a:headEnd/>
              <a:tailEnd/>
            </a:ln>
          </p:spPr>
          <p:txBody>
            <a:bodyPr>
              <a:spAutoFit/>
            </a:bodyPr>
            <a:lstStyle/>
            <a:p>
              <a:pPr algn="ct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0</a:t>
              </a:r>
            </a:p>
          </p:txBody>
        </p:sp>
        <p:sp>
          <p:nvSpPr>
            <p:cNvPr id="103508" name="TextBox 8"/>
            <p:cNvSpPr txBox="1">
              <a:spLocks noChangeArrowheads="1"/>
            </p:cNvSpPr>
            <p:nvPr/>
          </p:nvSpPr>
          <p:spPr bwMode="auto">
            <a:xfrm>
              <a:off x="3116258" y="4805361"/>
              <a:ext cx="541337" cy="500476"/>
            </a:xfrm>
            <a:prstGeom prst="rect">
              <a:avLst/>
            </a:prstGeom>
            <a:noFill/>
            <a:ln w="9525">
              <a:noFill/>
              <a:miter lim="800000"/>
              <a:headEnd/>
              <a:tailEnd/>
            </a:ln>
          </p:spPr>
          <p:txBody>
            <a:bodyPr>
              <a:spAutoFit/>
            </a:bodyPr>
            <a:lstStyle/>
            <a:p>
              <a:pPr algn="ct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6</a:t>
              </a:r>
            </a:p>
          </p:txBody>
        </p:sp>
        <p:sp>
          <p:nvSpPr>
            <p:cNvPr id="103509" name="TextBox 8"/>
            <p:cNvSpPr txBox="1">
              <a:spLocks noChangeArrowheads="1"/>
            </p:cNvSpPr>
            <p:nvPr/>
          </p:nvSpPr>
          <p:spPr bwMode="auto">
            <a:xfrm>
              <a:off x="4151307" y="4805354"/>
              <a:ext cx="541337" cy="500476"/>
            </a:xfrm>
            <a:prstGeom prst="rect">
              <a:avLst/>
            </a:prstGeom>
            <a:noFill/>
            <a:ln w="9525">
              <a:noFill/>
              <a:miter lim="800000"/>
              <a:headEnd/>
              <a:tailEnd/>
            </a:ln>
          </p:spPr>
          <p:txBody>
            <a:bodyPr>
              <a:spAutoFit/>
            </a:bodyPr>
            <a:lstStyle/>
            <a:p>
              <a:pPr algn="ct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12</a:t>
              </a:r>
            </a:p>
          </p:txBody>
        </p:sp>
        <p:sp>
          <p:nvSpPr>
            <p:cNvPr id="103510" name="TextBox 8"/>
            <p:cNvSpPr txBox="1">
              <a:spLocks noChangeArrowheads="1"/>
            </p:cNvSpPr>
            <p:nvPr/>
          </p:nvSpPr>
          <p:spPr bwMode="auto">
            <a:xfrm>
              <a:off x="5192708" y="4805347"/>
              <a:ext cx="541337" cy="500476"/>
            </a:xfrm>
            <a:prstGeom prst="rect">
              <a:avLst/>
            </a:prstGeom>
            <a:noFill/>
            <a:ln w="9525">
              <a:noFill/>
              <a:miter lim="800000"/>
              <a:headEnd/>
              <a:tailEnd/>
            </a:ln>
          </p:spPr>
          <p:txBody>
            <a:bodyPr>
              <a:spAutoFit/>
            </a:bodyPr>
            <a:lstStyle/>
            <a:p>
              <a:pPr algn="ct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18</a:t>
              </a:r>
            </a:p>
          </p:txBody>
        </p:sp>
        <p:sp>
          <p:nvSpPr>
            <p:cNvPr id="103511" name="TextBox 8"/>
            <p:cNvSpPr txBox="1">
              <a:spLocks noChangeArrowheads="1"/>
            </p:cNvSpPr>
            <p:nvPr/>
          </p:nvSpPr>
          <p:spPr bwMode="auto">
            <a:xfrm>
              <a:off x="6246808" y="4805344"/>
              <a:ext cx="541337" cy="500476"/>
            </a:xfrm>
            <a:prstGeom prst="rect">
              <a:avLst/>
            </a:prstGeom>
            <a:noFill/>
            <a:ln w="9525">
              <a:noFill/>
              <a:miter lim="800000"/>
              <a:headEnd/>
              <a:tailEnd/>
            </a:ln>
          </p:spPr>
          <p:txBody>
            <a:bodyPr>
              <a:spAutoFit/>
            </a:bodyPr>
            <a:lstStyle/>
            <a:p>
              <a:pPr algn="ct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24</a:t>
              </a:r>
            </a:p>
          </p:txBody>
        </p:sp>
        <p:sp>
          <p:nvSpPr>
            <p:cNvPr id="103512" name="TextBox 8"/>
            <p:cNvSpPr txBox="1">
              <a:spLocks noChangeArrowheads="1"/>
            </p:cNvSpPr>
            <p:nvPr/>
          </p:nvSpPr>
          <p:spPr bwMode="auto">
            <a:xfrm>
              <a:off x="7281858" y="4805335"/>
              <a:ext cx="541337" cy="500476"/>
            </a:xfrm>
            <a:prstGeom prst="rect">
              <a:avLst/>
            </a:prstGeom>
            <a:noFill/>
            <a:ln w="9525">
              <a:noFill/>
              <a:miter lim="800000"/>
              <a:headEnd/>
              <a:tailEnd/>
            </a:ln>
          </p:spPr>
          <p:txBody>
            <a:bodyPr>
              <a:spAutoFit/>
            </a:bodyPr>
            <a:lstStyle/>
            <a:p>
              <a:pPr algn="ctr" defTabSz="696630" fontAlgn="base">
                <a:lnSpc>
                  <a:spcPct val="90000"/>
                </a:lnSpc>
                <a:spcBef>
                  <a:spcPct val="30000"/>
                </a:spcBef>
                <a:spcAft>
                  <a:spcPct val="0"/>
                </a:spcAft>
                <a:buClr>
                  <a:srgbClr val="FF9900"/>
                </a:buClr>
              </a:pPr>
              <a:r>
                <a:rPr lang="en-GB" altLang="en-US" sz="1400" dirty="0">
                  <a:solidFill>
                    <a:srgbClr val="76004B"/>
                  </a:solidFill>
                  <a:ea typeface="MS PGothic" pitchFamily="34" charset="-128"/>
                  <a:cs typeface="Arial" pitchFamily="34" charset="0"/>
                </a:rPr>
                <a:t>30</a:t>
              </a:r>
            </a:p>
          </p:txBody>
        </p:sp>
      </p:grpSp>
      <p:grpSp>
        <p:nvGrpSpPr>
          <p:cNvPr id="4" name="Groupe 38"/>
          <p:cNvGrpSpPr>
            <a:grpSpLocks/>
          </p:cNvGrpSpPr>
          <p:nvPr/>
        </p:nvGrpSpPr>
        <p:grpSpPr bwMode="auto">
          <a:xfrm>
            <a:off x="3056846" y="1430765"/>
            <a:ext cx="546065" cy="2104863"/>
            <a:chOff x="1617658" y="1363663"/>
            <a:chExt cx="541337" cy="3674712"/>
          </a:xfrm>
        </p:grpSpPr>
        <p:sp>
          <p:nvSpPr>
            <p:cNvPr id="103502" name="TextBox 8"/>
            <p:cNvSpPr txBox="1">
              <a:spLocks noChangeArrowheads="1"/>
            </p:cNvSpPr>
            <p:nvPr/>
          </p:nvSpPr>
          <p:spPr bwMode="auto">
            <a:xfrm>
              <a:off x="1617658" y="4538666"/>
              <a:ext cx="541337" cy="499709"/>
            </a:xfrm>
            <a:prstGeom prst="rect">
              <a:avLst/>
            </a:prstGeom>
            <a:noFill/>
            <a:ln w="9525">
              <a:noFill/>
              <a:miter lim="800000"/>
              <a:headEnd/>
              <a:tailEnd/>
            </a:ln>
          </p:spPr>
          <p:txBody>
            <a:bodyPr>
              <a:spAutoFit/>
            </a:bodyPr>
            <a:lstStyle/>
            <a:p>
              <a:pPr algn="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0</a:t>
              </a:r>
            </a:p>
          </p:txBody>
        </p:sp>
        <p:sp>
          <p:nvSpPr>
            <p:cNvPr id="103503" name="TextBox 8"/>
            <p:cNvSpPr txBox="1">
              <a:spLocks noChangeArrowheads="1"/>
            </p:cNvSpPr>
            <p:nvPr/>
          </p:nvSpPr>
          <p:spPr bwMode="auto">
            <a:xfrm>
              <a:off x="1617658" y="3776655"/>
              <a:ext cx="541337" cy="499710"/>
            </a:xfrm>
            <a:prstGeom prst="rect">
              <a:avLst/>
            </a:prstGeom>
            <a:noFill/>
            <a:ln w="9525">
              <a:noFill/>
              <a:miter lim="800000"/>
              <a:headEnd/>
              <a:tailEnd/>
            </a:ln>
          </p:spPr>
          <p:txBody>
            <a:bodyPr>
              <a:spAutoFit/>
            </a:bodyPr>
            <a:lstStyle/>
            <a:p>
              <a:pPr algn="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1</a:t>
              </a:r>
            </a:p>
          </p:txBody>
        </p:sp>
        <p:sp>
          <p:nvSpPr>
            <p:cNvPr id="103504" name="TextBox 8"/>
            <p:cNvSpPr txBox="1">
              <a:spLocks noChangeArrowheads="1"/>
            </p:cNvSpPr>
            <p:nvPr/>
          </p:nvSpPr>
          <p:spPr bwMode="auto">
            <a:xfrm>
              <a:off x="1617658" y="2970215"/>
              <a:ext cx="541337" cy="499710"/>
            </a:xfrm>
            <a:prstGeom prst="rect">
              <a:avLst/>
            </a:prstGeom>
            <a:noFill/>
            <a:ln w="9525">
              <a:noFill/>
              <a:miter lim="800000"/>
              <a:headEnd/>
              <a:tailEnd/>
            </a:ln>
          </p:spPr>
          <p:txBody>
            <a:bodyPr>
              <a:spAutoFit/>
            </a:bodyPr>
            <a:lstStyle/>
            <a:p>
              <a:pPr algn="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2</a:t>
              </a:r>
            </a:p>
          </p:txBody>
        </p:sp>
        <p:sp>
          <p:nvSpPr>
            <p:cNvPr id="103505" name="TextBox 8"/>
            <p:cNvSpPr txBox="1">
              <a:spLocks noChangeArrowheads="1"/>
            </p:cNvSpPr>
            <p:nvPr/>
          </p:nvSpPr>
          <p:spPr bwMode="auto">
            <a:xfrm>
              <a:off x="1617658" y="2144710"/>
              <a:ext cx="541337" cy="499710"/>
            </a:xfrm>
            <a:prstGeom prst="rect">
              <a:avLst/>
            </a:prstGeom>
            <a:noFill/>
            <a:ln w="9525">
              <a:noFill/>
              <a:miter lim="800000"/>
              <a:headEnd/>
              <a:tailEnd/>
            </a:ln>
          </p:spPr>
          <p:txBody>
            <a:bodyPr>
              <a:spAutoFit/>
            </a:bodyPr>
            <a:lstStyle/>
            <a:p>
              <a:pPr algn="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3</a:t>
              </a:r>
            </a:p>
          </p:txBody>
        </p:sp>
        <p:sp>
          <p:nvSpPr>
            <p:cNvPr id="103506" name="TextBox 8"/>
            <p:cNvSpPr txBox="1">
              <a:spLocks noChangeArrowheads="1"/>
            </p:cNvSpPr>
            <p:nvPr/>
          </p:nvSpPr>
          <p:spPr bwMode="auto">
            <a:xfrm>
              <a:off x="1617658" y="1363663"/>
              <a:ext cx="541337" cy="499710"/>
            </a:xfrm>
            <a:prstGeom prst="rect">
              <a:avLst/>
            </a:prstGeom>
            <a:noFill/>
            <a:ln w="9525">
              <a:noFill/>
              <a:miter lim="800000"/>
              <a:headEnd/>
              <a:tailEnd/>
            </a:ln>
          </p:spPr>
          <p:txBody>
            <a:bodyPr>
              <a:spAutoFit/>
            </a:bodyPr>
            <a:lstStyle/>
            <a:p>
              <a:pPr algn="r" defTabSz="696630" fontAlgn="base">
                <a:lnSpc>
                  <a:spcPct val="90000"/>
                </a:lnSpc>
                <a:spcBef>
                  <a:spcPct val="30000"/>
                </a:spcBef>
                <a:spcAft>
                  <a:spcPct val="0"/>
                </a:spcAft>
                <a:buClr>
                  <a:srgbClr val="FF9900"/>
                </a:buClr>
              </a:pPr>
              <a:r>
                <a:rPr lang="en-GB" altLang="en-US" sz="1400" dirty="0">
                  <a:solidFill>
                    <a:srgbClr val="76004B"/>
                  </a:solidFill>
                  <a:ea typeface="MS PGothic" pitchFamily="34" charset="-128"/>
                  <a:cs typeface="Arial" pitchFamily="34" charset="0"/>
                </a:rPr>
                <a:t>4</a:t>
              </a:r>
            </a:p>
          </p:txBody>
        </p:sp>
      </p:grpSp>
      <p:sp>
        <p:nvSpPr>
          <p:cNvPr id="103496" name="Line 35"/>
          <p:cNvSpPr>
            <a:spLocks noChangeShapeType="1"/>
          </p:cNvSpPr>
          <p:nvPr/>
        </p:nvSpPr>
        <p:spPr bwMode="auto">
          <a:xfrm>
            <a:off x="3587779" y="2966212"/>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03500" name="Freeform 39"/>
          <p:cNvSpPr>
            <a:spLocks/>
          </p:cNvSpPr>
          <p:nvPr/>
        </p:nvSpPr>
        <p:spPr bwMode="auto">
          <a:xfrm>
            <a:off x="3680761" y="2093318"/>
            <a:ext cx="5265283" cy="1325965"/>
          </a:xfrm>
          <a:custGeom>
            <a:avLst/>
            <a:gdLst>
              <a:gd name="T0" fmla="*/ 2147483647 w 3288"/>
              <a:gd name="T1" fmla="*/ 2147483647 h 1458"/>
              <a:gd name="T2" fmla="*/ 2147483647 w 3288"/>
              <a:gd name="T3" fmla="*/ 2147483647 h 1458"/>
              <a:gd name="T4" fmla="*/ 2147483647 w 3288"/>
              <a:gd name="T5" fmla="*/ 2147483647 h 1458"/>
              <a:gd name="T6" fmla="*/ 2147483647 w 3288"/>
              <a:gd name="T7" fmla="*/ 2147483647 h 1458"/>
              <a:gd name="T8" fmla="*/ 2147483647 w 3288"/>
              <a:gd name="T9" fmla="*/ 2147483647 h 1458"/>
              <a:gd name="T10" fmla="*/ 2147483647 w 3288"/>
              <a:gd name="T11" fmla="*/ 2147483647 h 1458"/>
              <a:gd name="T12" fmla="*/ 2147483647 w 3288"/>
              <a:gd name="T13" fmla="*/ 2147483647 h 1458"/>
              <a:gd name="T14" fmla="*/ 2147483647 w 3288"/>
              <a:gd name="T15" fmla="*/ 2147483647 h 1458"/>
              <a:gd name="T16" fmla="*/ 2147483647 w 3288"/>
              <a:gd name="T17" fmla="*/ 2147483647 h 1458"/>
              <a:gd name="T18" fmla="*/ 2147483647 w 3288"/>
              <a:gd name="T19" fmla="*/ 2147483647 h 1458"/>
              <a:gd name="T20" fmla="*/ 2147483647 w 3288"/>
              <a:gd name="T21" fmla="*/ 2147483647 h 1458"/>
              <a:gd name="T22" fmla="*/ 2147483647 w 3288"/>
              <a:gd name="T23" fmla="*/ 2147483647 h 1458"/>
              <a:gd name="T24" fmla="*/ 2147483647 w 3288"/>
              <a:gd name="T25" fmla="*/ 2147483647 h 1458"/>
              <a:gd name="T26" fmla="*/ 2147483647 w 3288"/>
              <a:gd name="T27" fmla="*/ 2147483647 h 1458"/>
              <a:gd name="T28" fmla="*/ 2147483647 w 3288"/>
              <a:gd name="T29" fmla="*/ 2147483647 h 1458"/>
              <a:gd name="T30" fmla="*/ 2147483647 w 3288"/>
              <a:gd name="T31" fmla="*/ 2147483647 h 1458"/>
              <a:gd name="T32" fmla="*/ 2147483647 w 3288"/>
              <a:gd name="T33" fmla="*/ 2147483647 h 1458"/>
              <a:gd name="T34" fmla="*/ 2147483647 w 3288"/>
              <a:gd name="T35" fmla="*/ 2147483647 h 1458"/>
              <a:gd name="T36" fmla="*/ 2147483647 w 3288"/>
              <a:gd name="T37" fmla="*/ 2147483647 h 1458"/>
              <a:gd name="T38" fmla="*/ 2147483647 w 3288"/>
              <a:gd name="T39" fmla="*/ 2147483647 h 1458"/>
              <a:gd name="T40" fmla="*/ 2147483647 w 3288"/>
              <a:gd name="T41" fmla="*/ 2147483647 h 1458"/>
              <a:gd name="T42" fmla="*/ 2147483647 w 3288"/>
              <a:gd name="T43" fmla="*/ 2147483647 h 1458"/>
              <a:gd name="T44" fmla="*/ 2147483647 w 3288"/>
              <a:gd name="T45" fmla="*/ 2147483647 h 1458"/>
              <a:gd name="T46" fmla="*/ 2147483647 w 3288"/>
              <a:gd name="T47" fmla="*/ 2147483647 h 1458"/>
              <a:gd name="T48" fmla="*/ 2147483647 w 3288"/>
              <a:gd name="T49" fmla="*/ 2147483647 h 1458"/>
              <a:gd name="T50" fmla="*/ 2147483647 w 3288"/>
              <a:gd name="T51" fmla="*/ 2147483647 h 1458"/>
              <a:gd name="T52" fmla="*/ 2147483647 w 3288"/>
              <a:gd name="T53" fmla="*/ 2147483647 h 1458"/>
              <a:gd name="T54" fmla="*/ 2147483647 w 3288"/>
              <a:gd name="T55" fmla="*/ 2147483647 h 1458"/>
              <a:gd name="T56" fmla="*/ 2147483647 w 3288"/>
              <a:gd name="T57" fmla="*/ 2147483647 h 1458"/>
              <a:gd name="T58" fmla="*/ 2147483647 w 3288"/>
              <a:gd name="T59" fmla="*/ 2147483647 h 1458"/>
              <a:gd name="T60" fmla="*/ 2147483647 w 3288"/>
              <a:gd name="T61" fmla="*/ 2147483647 h 1458"/>
              <a:gd name="T62" fmla="*/ 2147483647 w 3288"/>
              <a:gd name="T63" fmla="*/ 2147483647 h 1458"/>
              <a:gd name="T64" fmla="*/ 2147483647 w 3288"/>
              <a:gd name="T65" fmla="*/ 2147483647 h 1458"/>
              <a:gd name="T66" fmla="*/ 2147483647 w 3288"/>
              <a:gd name="T67" fmla="*/ 2147483647 h 1458"/>
              <a:gd name="T68" fmla="*/ 2147483647 w 3288"/>
              <a:gd name="T69" fmla="*/ 2147483647 h 1458"/>
              <a:gd name="T70" fmla="*/ 2147483647 w 3288"/>
              <a:gd name="T71" fmla="*/ 2147483647 h 1458"/>
              <a:gd name="T72" fmla="*/ 2147483647 w 3288"/>
              <a:gd name="T73" fmla="*/ 2147483647 h 1458"/>
              <a:gd name="T74" fmla="*/ 2147483647 w 3288"/>
              <a:gd name="T75" fmla="*/ 2147483647 h 1458"/>
              <a:gd name="T76" fmla="*/ 2147483647 w 3288"/>
              <a:gd name="T77" fmla="*/ 2147483647 h 1458"/>
              <a:gd name="T78" fmla="*/ 2147483647 w 3288"/>
              <a:gd name="T79" fmla="*/ 2147483647 h 1458"/>
              <a:gd name="T80" fmla="*/ 2147483647 w 3288"/>
              <a:gd name="T81" fmla="*/ 2147483647 h 1458"/>
              <a:gd name="T82" fmla="*/ 2147483647 w 3288"/>
              <a:gd name="T83" fmla="*/ 2147483647 h 1458"/>
              <a:gd name="T84" fmla="*/ 2147483647 w 3288"/>
              <a:gd name="T85" fmla="*/ 2147483647 h 1458"/>
              <a:gd name="T86" fmla="*/ 2147483647 w 3288"/>
              <a:gd name="T87" fmla="*/ 2147483647 h 1458"/>
              <a:gd name="T88" fmla="*/ 2147483647 w 3288"/>
              <a:gd name="T89" fmla="*/ 2147483647 h 1458"/>
              <a:gd name="T90" fmla="*/ 2147483647 w 3288"/>
              <a:gd name="T91" fmla="*/ 2147483647 h 1458"/>
              <a:gd name="T92" fmla="*/ 2147483647 w 3288"/>
              <a:gd name="T93" fmla="*/ 2147483647 h 1458"/>
              <a:gd name="T94" fmla="*/ 2147483647 w 3288"/>
              <a:gd name="T95" fmla="*/ 2147483647 h 1458"/>
              <a:gd name="T96" fmla="*/ 2147483647 w 3288"/>
              <a:gd name="T97" fmla="*/ 2147483647 h 1458"/>
              <a:gd name="T98" fmla="*/ 2147483647 w 3288"/>
              <a:gd name="T99" fmla="*/ 2147483647 h 1458"/>
              <a:gd name="T100" fmla="*/ 2147483647 w 3288"/>
              <a:gd name="T101" fmla="*/ 2147483647 h 14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88"/>
              <a:gd name="T154" fmla="*/ 0 h 1458"/>
              <a:gd name="T155" fmla="*/ 3288 w 3288"/>
              <a:gd name="T156" fmla="*/ 1458 h 14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88" h="1458">
                <a:moveTo>
                  <a:pt x="0" y="1458"/>
                </a:moveTo>
                <a:lnTo>
                  <a:pt x="24" y="1458"/>
                </a:lnTo>
                <a:lnTo>
                  <a:pt x="24" y="1449"/>
                </a:lnTo>
                <a:lnTo>
                  <a:pt x="47" y="1449"/>
                </a:lnTo>
                <a:lnTo>
                  <a:pt x="47" y="1429"/>
                </a:lnTo>
                <a:lnTo>
                  <a:pt x="78" y="1429"/>
                </a:lnTo>
                <a:lnTo>
                  <a:pt x="78" y="1402"/>
                </a:lnTo>
                <a:lnTo>
                  <a:pt x="115" y="1402"/>
                </a:lnTo>
                <a:lnTo>
                  <a:pt x="115" y="1386"/>
                </a:lnTo>
                <a:lnTo>
                  <a:pt x="146" y="1386"/>
                </a:lnTo>
                <a:lnTo>
                  <a:pt x="146" y="1365"/>
                </a:lnTo>
                <a:lnTo>
                  <a:pt x="189" y="1365"/>
                </a:lnTo>
                <a:lnTo>
                  <a:pt x="189" y="1344"/>
                </a:lnTo>
                <a:lnTo>
                  <a:pt x="216" y="1344"/>
                </a:lnTo>
                <a:lnTo>
                  <a:pt x="216" y="1320"/>
                </a:lnTo>
                <a:lnTo>
                  <a:pt x="237" y="1320"/>
                </a:lnTo>
                <a:lnTo>
                  <a:pt x="237" y="1301"/>
                </a:lnTo>
                <a:lnTo>
                  <a:pt x="255" y="1301"/>
                </a:lnTo>
                <a:lnTo>
                  <a:pt x="255" y="1281"/>
                </a:lnTo>
                <a:lnTo>
                  <a:pt x="270" y="1281"/>
                </a:lnTo>
                <a:lnTo>
                  <a:pt x="270" y="1264"/>
                </a:lnTo>
                <a:lnTo>
                  <a:pt x="294" y="1264"/>
                </a:lnTo>
                <a:lnTo>
                  <a:pt x="294" y="1252"/>
                </a:lnTo>
                <a:lnTo>
                  <a:pt x="333" y="1252"/>
                </a:lnTo>
                <a:lnTo>
                  <a:pt x="333" y="1225"/>
                </a:lnTo>
                <a:lnTo>
                  <a:pt x="366" y="1225"/>
                </a:lnTo>
                <a:lnTo>
                  <a:pt x="366" y="1206"/>
                </a:lnTo>
                <a:lnTo>
                  <a:pt x="395" y="1206"/>
                </a:lnTo>
                <a:lnTo>
                  <a:pt x="395" y="1188"/>
                </a:lnTo>
                <a:lnTo>
                  <a:pt x="424" y="1188"/>
                </a:lnTo>
                <a:lnTo>
                  <a:pt x="424" y="1165"/>
                </a:lnTo>
                <a:lnTo>
                  <a:pt x="453" y="1165"/>
                </a:lnTo>
                <a:lnTo>
                  <a:pt x="453" y="1141"/>
                </a:lnTo>
                <a:lnTo>
                  <a:pt x="478" y="1141"/>
                </a:lnTo>
                <a:lnTo>
                  <a:pt x="478" y="1122"/>
                </a:lnTo>
                <a:lnTo>
                  <a:pt x="513" y="1122"/>
                </a:lnTo>
                <a:lnTo>
                  <a:pt x="513" y="1104"/>
                </a:lnTo>
                <a:lnTo>
                  <a:pt x="587" y="1104"/>
                </a:lnTo>
                <a:lnTo>
                  <a:pt x="587" y="1077"/>
                </a:lnTo>
                <a:lnTo>
                  <a:pt x="655" y="1077"/>
                </a:lnTo>
                <a:lnTo>
                  <a:pt x="655" y="1052"/>
                </a:lnTo>
                <a:lnTo>
                  <a:pt x="727" y="1052"/>
                </a:lnTo>
                <a:lnTo>
                  <a:pt x="727" y="1029"/>
                </a:lnTo>
                <a:lnTo>
                  <a:pt x="773" y="1029"/>
                </a:lnTo>
                <a:lnTo>
                  <a:pt x="773" y="1007"/>
                </a:lnTo>
                <a:lnTo>
                  <a:pt x="814" y="1007"/>
                </a:lnTo>
                <a:lnTo>
                  <a:pt x="814" y="990"/>
                </a:lnTo>
                <a:lnTo>
                  <a:pt x="849" y="990"/>
                </a:lnTo>
                <a:lnTo>
                  <a:pt x="849" y="972"/>
                </a:lnTo>
                <a:lnTo>
                  <a:pt x="915" y="972"/>
                </a:lnTo>
                <a:lnTo>
                  <a:pt x="927" y="972"/>
                </a:lnTo>
                <a:lnTo>
                  <a:pt x="927" y="953"/>
                </a:lnTo>
                <a:lnTo>
                  <a:pt x="956" y="953"/>
                </a:lnTo>
                <a:lnTo>
                  <a:pt x="956" y="935"/>
                </a:lnTo>
                <a:lnTo>
                  <a:pt x="1041" y="935"/>
                </a:lnTo>
                <a:lnTo>
                  <a:pt x="1041" y="922"/>
                </a:lnTo>
                <a:lnTo>
                  <a:pt x="1100" y="922"/>
                </a:lnTo>
                <a:lnTo>
                  <a:pt x="1100" y="908"/>
                </a:lnTo>
                <a:lnTo>
                  <a:pt x="1113" y="908"/>
                </a:lnTo>
                <a:lnTo>
                  <a:pt x="1113" y="895"/>
                </a:lnTo>
                <a:lnTo>
                  <a:pt x="1136" y="895"/>
                </a:lnTo>
                <a:lnTo>
                  <a:pt x="1136" y="881"/>
                </a:lnTo>
                <a:lnTo>
                  <a:pt x="1158" y="881"/>
                </a:lnTo>
                <a:lnTo>
                  <a:pt x="1158" y="871"/>
                </a:lnTo>
                <a:lnTo>
                  <a:pt x="1181" y="871"/>
                </a:lnTo>
                <a:lnTo>
                  <a:pt x="1181" y="863"/>
                </a:lnTo>
                <a:lnTo>
                  <a:pt x="1218" y="863"/>
                </a:lnTo>
                <a:lnTo>
                  <a:pt x="1218" y="834"/>
                </a:lnTo>
                <a:lnTo>
                  <a:pt x="1251" y="834"/>
                </a:lnTo>
                <a:lnTo>
                  <a:pt x="1251" y="805"/>
                </a:lnTo>
                <a:lnTo>
                  <a:pt x="1282" y="805"/>
                </a:lnTo>
                <a:lnTo>
                  <a:pt x="1282" y="782"/>
                </a:lnTo>
                <a:lnTo>
                  <a:pt x="1321" y="782"/>
                </a:lnTo>
                <a:lnTo>
                  <a:pt x="1321" y="770"/>
                </a:lnTo>
                <a:lnTo>
                  <a:pt x="1333" y="770"/>
                </a:lnTo>
                <a:lnTo>
                  <a:pt x="1333" y="753"/>
                </a:lnTo>
                <a:lnTo>
                  <a:pt x="1381" y="753"/>
                </a:lnTo>
                <a:lnTo>
                  <a:pt x="1381" y="743"/>
                </a:lnTo>
                <a:lnTo>
                  <a:pt x="1428" y="743"/>
                </a:lnTo>
                <a:lnTo>
                  <a:pt x="1428" y="731"/>
                </a:lnTo>
                <a:lnTo>
                  <a:pt x="1459" y="731"/>
                </a:lnTo>
                <a:lnTo>
                  <a:pt x="1459" y="706"/>
                </a:lnTo>
                <a:lnTo>
                  <a:pt x="1525" y="706"/>
                </a:lnTo>
                <a:lnTo>
                  <a:pt x="1525" y="685"/>
                </a:lnTo>
                <a:lnTo>
                  <a:pt x="1566" y="685"/>
                </a:lnTo>
                <a:lnTo>
                  <a:pt x="1566" y="667"/>
                </a:lnTo>
                <a:lnTo>
                  <a:pt x="1632" y="667"/>
                </a:lnTo>
                <a:lnTo>
                  <a:pt x="1632" y="652"/>
                </a:lnTo>
                <a:lnTo>
                  <a:pt x="1659" y="652"/>
                </a:lnTo>
                <a:lnTo>
                  <a:pt x="1659" y="632"/>
                </a:lnTo>
                <a:lnTo>
                  <a:pt x="1707" y="632"/>
                </a:lnTo>
                <a:lnTo>
                  <a:pt x="1707" y="605"/>
                </a:lnTo>
                <a:lnTo>
                  <a:pt x="1746" y="605"/>
                </a:lnTo>
                <a:lnTo>
                  <a:pt x="1746" y="593"/>
                </a:lnTo>
                <a:lnTo>
                  <a:pt x="1789" y="593"/>
                </a:lnTo>
                <a:lnTo>
                  <a:pt x="1789" y="566"/>
                </a:lnTo>
                <a:lnTo>
                  <a:pt x="1898" y="566"/>
                </a:lnTo>
                <a:lnTo>
                  <a:pt x="1898" y="550"/>
                </a:lnTo>
                <a:lnTo>
                  <a:pt x="1973" y="550"/>
                </a:lnTo>
                <a:lnTo>
                  <a:pt x="1973" y="529"/>
                </a:lnTo>
                <a:lnTo>
                  <a:pt x="2005" y="529"/>
                </a:lnTo>
                <a:lnTo>
                  <a:pt x="2005" y="510"/>
                </a:lnTo>
                <a:lnTo>
                  <a:pt x="2020" y="510"/>
                </a:lnTo>
                <a:lnTo>
                  <a:pt x="2020" y="496"/>
                </a:lnTo>
                <a:lnTo>
                  <a:pt x="2039" y="496"/>
                </a:lnTo>
                <a:lnTo>
                  <a:pt x="2039" y="480"/>
                </a:lnTo>
                <a:lnTo>
                  <a:pt x="2059" y="480"/>
                </a:lnTo>
                <a:lnTo>
                  <a:pt x="2059" y="467"/>
                </a:lnTo>
                <a:lnTo>
                  <a:pt x="2080" y="467"/>
                </a:lnTo>
                <a:lnTo>
                  <a:pt x="2080" y="447"/>
                </a:lnTo>
                <a:lnTo>
                  <a:pt x="2131" y="447"/>
                </a:lnTo>
                <a:lnTo>
                  <a:pt x="2131" y="432"/>
                </a:lnTo>
                <a:lnTo>
                  <a:pt x="2166" y="432"/>
                </a:lnTo>
                <a:lnTo>
                  <a:pt x="2166" y="414"/>
                </a:lnTo>
                <a:lnTo>
                  <a:pt x="2208" y="414"/>
                </a:lnTo>
                <a:lnTo>
                  <a:pt x="2208" y="403"/>
                </a:lnTo>
                <a:lnTo>
                  <a:pt x="2249" y="403"/>
                </a:lnTo>
                <a:lnTo>
                  <a:pt x="2249" y="383"/>
                </a:lnTo>
                <a:lnTo>
                  <a:pt x="2271" y="383"/>
                </a:lnTo>
                <a:lnTo>
                  <a:pt x="2271" y="364"/>
                </a:lnTo>
                <a:lnTo>
                  <a:pt x="2307" y="364"/>
                </a:lnTo>
                <a:lnTo>
                  <a:pt x="2307" y="346"/>
                </a:lnTo>
                <a:lnTo>
                  <a:pt x="2340" y="346"/>
                </a:lnTo>
                <a:lnTo>
                  <a:pt x="2340" y="323"/>
                </a:lnTo>
                <a:lnTo>
                  <a:pt x="2395" y="323"/>
                </a:lnTo>
                <a:lnTo>
                  <a:pt x="2395" y="298"/>
                </a:lnTo>
                <a:lnTo>
                  <a:pt x="2426" y="298"/>
                </a:lnTo>
                <a:lnTo>
                  <a:pt x="2426" y="280"/>
                </a:lnTo>
                <a:lnTo>
                  <a:pt x="2455" y="280"/>
                </a:lnTo>
                <a:lnTo>
                  <a:pt x="2455" y="253"/>
                </a:lnTo>
                <a:lnTo>
                  <a:pt x="2484" y="253"/>
                </a:lnTo>
                <a:lnTo>
                  <a:pt x="2484" y="234"/>
                </a:lnTo>
                <a:lnTo>
                  <a:pt x="2506" y="234"/>
                </a:lnTo>
                <a:lnTo>
                  <a:pt x="2506" y="218"/>
                </a:lnTo>
                <a:lnTo>
                  <a:pt x="2554" y="218"/>
                </a:lnTo>
                <a:lnTo>
                  <a:pt x="2554" y="201"/>
                </a:lnTo>
                <a:lnTo>
                  <a:pt x="2581" y="201"/>
                </a:lnTo>
                <a:lnTo>
                  <a:pt x="2581" y="187"/>
                </a:lnTo>
                <a:lnTo>
                  <a:pt x="2665" y="187"/>
                </a:lnTo>
                <a:lnTo>
                  <a:pt x="2665" y="169"/>
                </a:lnTo>
                <a:lnTo>
                  <a:pt x="2729" y="169"/>
                </a:lnTo>
                <a:lnTo>
                  <a:pt x="2729" y="140"/>
                </a:lnTo>
                <a:lnTo>
                  <a:pt x="2828" y="140"/>
                </a:lnTo>
                <a:lnTo>
                  <a:pt x="2828" y="115"/>
                </a:lnTo>
                <a:lnTo>
                  <a:pt x="2855" y="115"/>
                </a:lnTo>
                <a:lnTo>
                  <a:pt x="2855" y="84"/>
                </a:lnTo>
                <a:lnTo>
                  <a:pt x="2904" y="84"/>
                </a:lnTo>
                <a:lnTo>
                  <a:pt x="2904" y="55"/>
                </a:lnTo>
                <a:lnTo>
                  <a:pt x="2929" y="55"/>
                </a:lnTo>
                <a:lnTo>
                  <a:pt x="2929" y="37"/>
                </a:lnTo>
                <a:lnTo>
                  <a:pt x="3036" y="37"/>
                </a:lnTo>
                <a:lnTo>
                  <a:pt x="3036" y="18"/>
                </a:lnTo>
                <a:lnTo>
                  <a:pt x="3108" y="18"/>
                </a:lnTo>
                <a:lnTo>
                  <a:pt x="3108" y="0"/>
                </a:lnTo>
                <a:lnTo>
                  <a:pt x="3288" y="0"/>
                </a:lnTo>
              </a:path>
            </a:pathLst>
          </a:custGeom>
          <a:noFill/>
          <a:ln w="28575">
            <a:solidFill>
              <a:srgbClr val="F26A38"/>
            </a:solidFill>
            <a:miter lim="800000"/>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03501" name="Freeform 40"/>
          <p:cNvSpPr>
            <a:spLocks/>
          </p:cNvSpPr>
          <p:nvPr/>
        </p:nvSpPr>
        <p:spPr bwMode="auto">
          <a:xfrm>
            <a:off x="3680761" y="1821374"/>
            <a:ext cx="5265283" cy="1597888"/>
          </a:xfrm>
          <a:custGeom>
            <a:avLst/>
            <a:gdLst>
              <a:gd name="T0" fmla="*/ 2147483647 w 3288"/>
              <a:gd name="T1" fmla="*/ 2147483647 h 1757"/>
              <a:gd name="T2" fmla="*/ 2147483647 w 3288"/>
              <a:gd name="T3" fmla="*/ 2147483647 h 1757"/>
              <a:gd name="T4" fmla="*/ 2147483647 w 3288"/>
              <a:gd name="T5" fmla="*/ 2147483647 h 1757"/>
              <a:gd name="T6" fmla="*/ 2147483647 w 3288"/>
              <a:gd name="T7" fmla="*/ 2147483647 h 1757"/>
              <a:gd name="T8" fmla="*/ 2147483647 w 3288"/>
              <a:gd name="T9" fmla="*/ 2147483647 h 1757"/>
              <a:gd name="T10" fmla="*/ 2147483647 w 3288"/>
              <a:gd name="T11" fmla="*/ 2147483647 h 1757"/>
              <a:gd name="T12" fmla="*/ 2147483647 w 3288"/>
              <a:gd name="T13" fmla="*/ 2147483647 h 1757"/>
              <a:gd name="T14" fmla="*/ 2147483647 w 3288"/>
              <a:gd name="T15" fmla="*/ 2147483647 h 1757"/>
              <a:gd name="T16" fmla="*/ 2147483647 w 3288"/>
              <a:gd name="T17" fmla="*/ 2147483647 h 1757"/>
              <a:gd name="T18" fmla="*/ 2147483647 w 3288"/>
              <a:gd name="T19" fmla="*/ 2147483647 h 1757"/>
              <a:gd name="T20" fmla="*/ 2147483647 w 3288"/>
              <a:gd name="T21" fmla="*/ 2147483647 h 1757"/>
              <a:gd name="T22" fmla="*/ 2147483647 w 3288"/>
              <a:gd name="T23" fmla="*/ 2147483647 h 1757"/>
              <a:gd name="T24" fmla="*/ 2147483647 w 3288"/>
              <a:gd name="T25" fmla="*/ 2147483647 h 1757"/>
              <a:gd name="T26" fmla="*/ 2147483647 w 3288"/>
              <a:gd name="T27" fmla="*/ 2147483647 h 1757"/>
              <a:gd name="T28" fmla="*/ 2147483647 w 3288"/>
              <a:gd name="T29" fmla="*/ 2147483647 h 1757"/>
              <a:gd name="T30" fmla="*/ 2147483647 w 3288"/>
              <a:gd name="T31" fmla="*/ 2147483647 h 1757"/>
              <a:gd name="T32" fmla="*/ 2147483647 w 3288"/>
              <a:gd name="T33" fmla="*/ 2147483647 h 1757"/>
              <a:gd name="T34" fmla="*/ 2147483647 w 3288"/>
              <a:gd name="T35" fmla="*/ 2147483647 h 1757"/>
              <a:gd name="T36" fmla="*/ 2147483647 w 3288"/>
              <a:gd name="T37" fmla="*/ 2147483647 h 1757"/>
              <a:gd name="T38" fmla="*/ 2147483647 w 3288"/>
              <a:gd name="T39" fmla="*/ 2147483647 h 1757"/>
              <a:gd name="T40" fmla="*/ 2147483647 w 3288"/>
              <a:gd name="T41" fmla="*/ 2147483647 h 1757"/>
              <a:gd name="T42" fmla="*/ 2147483647 w 3288"/>
              <a:gd name="T43" fmla="*/ 2147483647 h 1757"/>
              <a:gd name="T44" fmla="*/ 2147483647 w 3288"/>
              <a:gd name="T45" fmla="*/ 2147483647 h 1757"/>
              <a:gd name="T46" fmla="*/ 2147483647 w 3288"/>
              <a:gd name="T47" fmla="*/ 2147483647 h 1757"/>
              <a:gd name="T48" fmla="*/ 2147483647 w 3288"/>
              <a:gd name="T49" fmla="*/ 2147483647 h 1757"/>
              <a:gd name="T50" fmla="*/ 2147483647 w 3288"/>
              <a:gd name="T51" fmla="*/ 2147483647 h 1757"/>
              <a:gd name="T52" fmla="*/ 2147483647 w 3288"/>
              <a:gd name="T53" fmla="*/ 2147483647 h 1757"/>
              <a:gd name="T54" fmla="*/ 2147483647 w 3288"/>
              <a:gd name="T55" fmla="*/ 2147483647 h 1757"/>
              <a:gd name="T56" fmla="*/ 2147483647 w 3288"/>
              <a:gd name="T57" fmla="*/ 2147483647 h 1757"/>
              <a:gd name="T58" fmla="*/ 2147483647 w 3288"/>
              <a:gd name="T59" fmla="*/ 2147483647 h 1757"/>
              <a:gd name="T60" fmla="*/ 2147483647 w 3288"/>
              <a:gd name="T61" fmla="*/ 2147483647 h 1757"/>
              <a:gd name="T62" fmla="*/ 2147483647 w 3288"/>
              <a:gd name="T63" fmla="*/ 2147483647 h 1757"/>
              <a:gd name="T64" fmla="*/ 2147483647 w 3288"/>
              <a:gd name="T65" fmla="*/ 2147483647 h 1757"/>
              <a:gd name="T66" fmla="*/ 2147483647 w 3288"/>
              <a:gd name="T67" fmla="*/ 2147483647 h 1757"/>
              <a:gd name="T68" fmla="*/ 2147483647 w 3288"/>
              <a:gd name="T69" fmla="*/ 2147483647 h 1757"/>
              <a:gd name="T70" fmla="*/ 2147483647 w 3288"/>
              <a:gd name="T71" fmla="*/ 2147483647 h 1757"/>
              <a:gd name="T72" fmla="*/ 2147483647 w 3288"/>
              <a:gd name="T73" fmla="*/ 2147483647 h 1757"/>
              <a:gd name="T74" fmla="*/ 2147483647 w 3288"/>
              <a:gd name="T75" fmla="*/ 2147483647 h 1757"/>
              <a:gd name="T76" fmla="*/ 2147483647 w 3288"/>
              <a:gd name="T77" fmla="*/ 2147483647 h 1757"/>
              <a:gd name="T78" fmla="*/ 2147483647 w 3288"/>
              <a:gd name="T79" fmla="*/ 2147483647 h 1757"/>
              <a:gd name="T80" fmla="*/ 2147483647 w 3288"/>
              <a:gd name="T81" fmla="*/ 2147483647 h 1757"/>
              <a:gd name="T82" fmla="*/ 2147483647 w 3288"/>
              <a:gd name="T83" fmla="*/ 2147483647 h 1757"/>
              <a:gd name="T84" fmla="*/ 2147483647 w 3288"/>
              <a:gd name="T85" fmla="*/ 2147483647 h 1757"/>
              <a:gd name="T86" fmla="*/ 2147483647 w 3288"/>
              <a:gd name="T87" fmla="*/ 2147483647 h 1757"/>
              <a:gd name="T88" fmla="*/ 2147483647 w 3288"/>
              <a:gd name="T89" fmla="*/ 2147483647 h 1757"/>
              <a:gd name="T90" fmla="*/ 2147483647 w 3288"/>
              <a:gd name="T91" fmla="*/ 2147483647 h 1757"/>
              <a:gd name="T92" fmla="*/ 2147483647 w 3288"/>
              <a:gd name="T93" fmla="*/ 2147483647 h 1757"/>
              <a:gd name="T94" fmla="*/ 2147483647 w 3288"/>
              <a:gd name="T95" fmla="*/ 2147483647 h 1757"/>
              <a:gd name="T96" fmla="*/ 2147483647 w 3288"/>
              <a:gd name="T97" fmla="*/ 2147483647 h 1757"/>
              <a:gd name="T98" fmla="*/ 2147483647 w 3288"/>
              <a:gd name="T99" fmla="*/ 2147483647 h 1757"/>
              <a:gd name="T100" fmla="*/ 2147483647 w 3288"/>
              <a:gd name="T101" fmla="*/ 2147483647 h 1757"/>
              <a:gd name="T102" fmla="*/ 2147483647 w 3288"/>
              <a:gd name="T103" fmla="*/ 2147483647 h 1757"/>
              <a:gd name="T104" fmla="*/ 2147483647 w 3288"/>
              <a:gd name="T105" fmla="*/ 2147483647 h 1757"/>
              <a:gd name="T106" fmla="*/ 2147483647 w 3288"/>
              <a:gd name="T107" fmla="*/ 0 h 17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88"/>
              <a:gd name="T163" fmla="*/ 0 h 1757"/>
              <a:gd name="T164" fmla="*/ 3288 w 3288"/>
              <a:gd name="T165" fmla="*/ 1757 h 175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88" h="1757">
                <a:moveTo>
                  <a:pt x="0" y="1757"/>
                </a:moveTo>
                <a:lnTo>
                  <a:pt x="16" y="1757"/>
                </a:lnTo>
                <a:lnTo>
                  <a:pt x="16" y="1722"/>
                </a:lnTo>
                <a:lnTo>
                  <a:pt x="30" y="1722"/>
                </a:lnTo>
                <a:lnTo>
                  <a:pt x="30" y="1701"/>
                </a:lnTo>
                <a:lnTo>
                  <a:pt x="41" y="1701"/>
                </a:lnTo>
                <a:lnTo>
                  <a:pt x="41" y="1678"/>
                </a:lnTo>
                <a:lnTo>
                  <a:pt x="51" y="1678"/>
                </a:lnTo>
                <a:lnTo>
                  <a:pt x="51" y="1662"/>
                </a:lnTo>
                <a:lnTo>
                  <a:pt x="82" y="1662"/>
                </a:lnTo>
                <a:lnTo>
                  <a:pt x="82" y="1650"/>
                </a:lnTo>
                <a:lnTo>
                  <a:pt x="105" y="1650"/>
                </a:lnTo>
                <a:lnTo>
                  <a:pt x="105" y="1635"/>
                </a:lnTo>
                <a:lnTo>
                  <a:pt x="121" y="1635"/>
                </a:lnTo>
                <a:lnTo>
                  <a:pt x="121" y="1613"/>
                </a:lnTo>
                <a:lnTo>
                  <a:pt x="146" y="1613"/>
                </a:lnTo>
                <a:lnTo>
                  <a:pt x="146" y="1596"/>
                </a:lnTo>
                <a:lnTo>
                  <a:pt x="167" y="1596"/>
                </a:lnTo>
                <a:lnTo>
                  <a:pt x="167" y="1578"/>
                </a:lnTo>
                <a:lnTo>
                  <a:pt x="208" y="1578"/>
                </a:lnTo>
                <a:lnTo>
                  <a:pt x="208" y="1557"/>
                </a:lnTo>
                <a:lnTo>
                  <a:pt x="218" y="1557"/>
                </a:lnTo>
                <a:lnTo>
                  <a:pt x="218" y="1542"/>
                </a:lnTo>
                <a:lnTo>
                  <a:pt x="245" y="1542"/>
                </a:lnTo>
                <a:lnTo>
                  <a:pt x="245" y="1518"/>
                </a:lnTo>
                <a:lnTo>
                  <a:pt x="265" y="1518"/>
                </a:lnTo>
                <a:lnTo>
                  <a:pt x="265" y="1505"/>
                </a:lnTo>
                <a:lnTo>
                  <a:pt x="278" y="1505"/>
                </a:lnTo>
                <a:lnTo>
                  <a:pt x="278" y="1485"/>
                </a:lnTo>
                <a:lnTo>
                  <a:pt x="296" y="1485"/>
                </a:lnTo>
                <a:lnTo>
                  <a:pt x="296" y="1468"/>
                </a:lnTo>
                <a:lnTo>
                  <a:pt x="327" y="1468"/>
                </a:lnTo>
                <a:lnTo>
                  <a:pt x="327" y="1448"/>
                </a:lnTo>
                <a:lnTo>
                  <a:pt x="338" y="1448"/>
                </a:lnTo>
                <a:lnTo>
                  <a:pt x="338" y="1435"/>
                </a:lnTo>
                <a:lnTo>
                  <a:pt x="356" y="1435"/>
                </a:lnTo>
                <a:lnTo>
                  <a:pt x="356" y="1421"/>
                </a:lnTo>
                <a:lnTo>
                  <a:pt x="393" y="1421"/>
                </a:lnTo>
                <a:lnTo>
                  <a:pt x="393" y="1392"/>
                </a:lnTo>
                <a:lnTo>
                  <a:pt x="420" y="1392"/>
                </a:lnTo>
                <a:lnTo>
                  <a:pt x="420" y="1380"/>
                </a:lnTo>
                <a:lnTo>
                  <a:pt x="457" y="1380"/>
                </a:lnTo>
                <a:lnTo>
                  <a:pt x="457" y="1363"/>
                </a:lnTo>
                <a:lnTo>
                  <a:pt x="474" y="1363"/>
                </a:lnTo>
                <a:lnTo>
                  <a:pt x="474" y="1349"/>
                </a:lnTo>
                <a:lnTo>
                  <a:pt x="494" y="1349"/>
                </a:lnTo>
                <a:lnTo>
                  <a:pt x="494" y="1335"/>
                </a:lnTo>
                <a:lnTo>
                  <a:pt x="533" y="1335"/>
                </a:lnTo>
                <a:lnTo>
                  <a:pt x="533" y="1322"/>
                </a:lnTo>
                <a:lnTo>
                  <a:pt x="542" y="1322"/>
                </a:lnTo>
                <a:lnTo>
                  <a:pt x="542" y="1297"/>
                </a:lnTo>
                <a:lnTo>
                  <a:pt x="558" y="1297"/>
                </a:lnTo>
                <a:lnTo>
                  <a:pt x="558" y="1281"/>
                </a:lnTo>
                <a:lnTo>
                  <a:pt x="597" y="1281"/>
                </a:lnTo>
                <a:lnTo>
                  <a:pt x="597" y="1256"/>
                </a:lnTo>
                <a:lnTo>
                  <a:pt x="604" y="1256"/>
                </a:lnTo>
                <a:lnTo>
                  <a:pt x="604" y="1240"/>
                </a:lnTo>
                <a:lnTo>
                  <a:pt x="657" y="1240"/>
                </a:lnTo>
                <a:lnTo>
                  <a:pt x="657" y="1223"/>
                </a:lnTo>
                <a:lnTo>
                  <a:pt x="674" y="1223"/>
                </a:lnTo>
                <a:lnTo>
                  <a:pt x="674" y="1205"/>
                </a:lnTo>
                <a:lnTo>
                  <a:pt x="688" y="1205"/>
                </a:lnTo>
                <a:lnTo>
                  <a:pt x="688" y="1194"/>
                </a:lnTo>
                <a:lnTo>
                  <a:pt x="729" y="1194"/>
                </a:lnTo>
                <a:lnTo>
                  <a:pt x="729" y="1182"/>
                </a:lnTo>
                <a:lnTo>
                  <a:pt x="742" y="1182"/>
                </a:lnTo>
                <a:lnTo>
                  <a:pt x="742" y="1159"/>
                </a:lnTo>
                <a:lnTo>
                  <a:pt x="791" y="1159"/>
                </a:lnTo>
                <a:lnTo>
                  <a:pt x="791" y="1145"/>
                </a:lnTo>
                <a:lnTo>
                  <a:pt x="814" y="1145"/>
                </a:lnTo>
                <a:lnTo>
                  <a:pt x="814" y="1135"/>
                </a:lnTo>
                <a:lnTo>
                  <a:pt x="834" y="1135"/>
                </a:lnTo>
                <a:lnTo>
                  <a:pt x="834" y="1122"/>
                </a:lnTo>
                <a:lnTo>
                  <a:pt x="834" y="1106"/>
                </a:lnTo>
                <a:lnTo>
                  <a:pt x="853" y="1106"/>
                </a:lnTo>
                <a:lnTo>
                  <a:pt x="853" y="1089"/>
                </a:lnTo>
                <a:lnTo>
                  <a:pt x="868" y="1089"/>
                </a:lnTo>
                <a:lnTo>
                  <a:pt x="868" y="1069"/>
                </a:lnTo>
                <a:lnTo>
                  <a:pt x="888" y="1069"/>
                </a:lnTo>
                <a:lnTo>
                  <a:pt x="888" y="1057"/>
                </a:lnTo>
                <a:lnTo>
                  <a:pt x="907" y="1057"/>
                </a:lnTo>
                <a:lnTo>
                  <a:pt x="907" y="1034"/>
                </a:lnTo>
                <a:lnTo>
                  <a:pt x="940" y="1034"/>
                </a:lnTo>
                <a:lnTo>
                  <a:pt x="940" y="1013"/>
                </a:lnTo>
                <a:lnTo>
                  <a:pt x="956" y="1013"/>
                </a:lnTo>
                <a:lnTo>
                  <a:pt x="956" y="1005"/>
                </a:lnTo>
                <a:lnTo>
                  <a:pt x="1008" y="1005"/>
                </a:lnTo>
                <a:lnTo>
                  <a:pt x="1008" y="984"/>
                </a:lnTo>
                <a:lnTo>
                  <a:pt x="1014" y="984"/>
                </a:lnTo>
                <a:lnTo>
                  <a:pt x="1014" y="962"/>
                </a:lnTo>
                <a:lnTo>
                  <a:pt x="1067" y="962"/>
                </a:lnTo>
                <a:lnTo>
                  <a:pt x="1067" y="954"/>
                </a:lnTo>
                <a:lnTo>
                  <a:pt x="1098" y="954"/>
                </a:lnTo>
                <a:lnTo>
                  <a:pt x="1098" y="943"/>
                </a:lnTo>
                <a:lnTo>
                  <a:pt x="1117" y="943"/>
                </a:lnTo>
                <a:lnTo>
                  <a:pt x="1117" y="937"/>
                </a:lnTo>
                <a:lnTo>
                  <a:pt x="1148" y="937"/>
                </a:lnTo>
                <a:lnTo>
                  <a:pt x="1148" y="923"/>
                </a:lnTo>
                <a:lnTo>
                  <a:pt x="1160" y="923"/>
                </a:lnTo>
                <a:lnTo>
                  <a:pt x="1160" y="892"/>
                </a:lnTo>
                <a:lnTo>
                  <a:pt x="1228" y="892"/>
                </a:lnTo>
                <a:lnTo>
                  <a:pt x="1228" y="871"/>
                </a:lnTo>
                <a:lnTo>
                  <a:pt x="1245" y="871"/>
                </a:lnTo>
                <a:lnTo>
                  <a:pt x="1245" y="853"/>
                </a:lnTo>
                <a:lnTo>
                  <a:pt x="1265" y="853"/>
                </a:lnTo>
                <a:lnTo>
                  <a:pt x="1265" y="838"/>
                </a:lnTo>
                <a:lnTo>
                  <a:pt x="1284" y="838"/>
                </a:lnTo>
                <a:lnTo>
                  <a:pt x="1284" y="824"/>
                </a:lnTo>
                <a:lnTo>
                  <a:pt x="1303" y="824"/>
                </a:lnTo>
                <a:lnTo>
                  <a:pt x="1303" y="795"/>
                </a:lnTo>
                <a:lnTo>
                  <a:pt x="1317" y="795"/>
                </a:lnTo>
                <a:lnTo>
                  <a:pt x="1317" y="779"/>
                </a:lnTo>
                <a:lnTo>
                  <a:pt x="1352" y="779"/>
                </a:lnTo>
                <a:lnTo>
                  <a:pt x="1352" y="768"/>
                </a:lnTo>
                <a:lnTo>
                  <a:pt x="1369" y="768"/>
                </a:lnTo>
                <a:lnTo>
                  <a:pt x="1369" y="752"/>
                </a:lnTo>
                <a:lnTo>
                  <a:pt x="1393" y="752"/>
                </a:lnTo>
                <a:lnTo>
                  <a:pt x="1393" y="743"/>
                </a:lnTo>
                <a:lnTo>
                  <a:pt x="1410" y="743"/>
                </a:lnTo>
                <a:lnTo>
                  <a:pt x="1410" y="725"/>
                </a:lnTo>
                <a:lnTo>
                  <a:pt x="1478" y="725"/>
                </a:lnTo>
                <a:lnTo>
                  <a:pt x="1478" y="713"/>
                </a:lnTo>
                <a:lnTo>
                  <a:pt x="1500" y="713"/>
                </a:lnTo>
                <a:lnTo>
                  <a:pt x="1500" y="704"/>
                </a:lnTo>
                <a:lnTo>
                  <a:pt x="1513" y="704"/>
                </a:lnTo>
                <a:lnTo>
                  <a:pt x="1513" y="686"/>
                </a:lnTo>
                <a:lnTo>
                  <a:pt x="1546" y="686"/>
                </a:lnTo>
                <a:lnTo>
                  <a:pt x="1546" y="673"/>
                </a:lnTo>
                <a:lnTo>
                  <a:pt x="1554" y="673"/>
                </a:lnTo>
                <a:lnTo>
                  <a:pt x="1554" y="661"/>
                </a:lnTo>
                <a:lnTo>
                  <a:pt x="1571" y="661"/>
                </a:lnTo>
                <a:lnTo>
                  <a:pt x="1571" y="643"/>
                </a:lnTo>
                <a:lnTo>
                  <a:pt x="1597" y="643"/>
                </a:lnTo>
                <a:lnTo>
                  <a:pt x="1597" y="628"/>
                </a:lnTo>
                <a:lnTo>
                  <a:pt x="1632" y="628"/>
                </a:lnTo>
                <a:lnTo>
                  <a:pt x="1632" y="612"/>
                </a:lnTo>
                <a:lnTo>
                  <a:pt x="1645" y="612"/>
                </a:lnTo>
                <a:lnTo>
                  <a:pt x="1645" y="593"/>
                </a:lnTo>
                <a:lnTo>
                  <a:pt x="1655" y="593"/>
                </a:lnTo>
                <a:lnTo>
                  <a:pt x="1655" y="575"/>
                </a:lnTo>
                <a:lnTo>
                  <a:pt x="1738" y="575"/>
                </a:lnTo>
                <a:lnTo>
                  <a:pt x="1738" y="558"/>
                </a:lnTo>
                <a:lnTo>
                  <a:pt x="1785" y="558"/>
                </a:lnTo>
                <a:lnTo>
                  <a:pt x="1785" y="544"/>
                </a:lnTo>
                <a:lnTo>
                  <a:pt x="1797" y="544"/>
                </a:lnTo>
                <a:lnTo>
                  <a:pt x="1797" y="529"/>
                </a:lnTo>
                <a:lnTo>
                  <a:pt x="1818" y="529"/>
                </a:lnTo>
                <a:lnTo>
                  <a:pt x="1818" y="509"/>
                </a:lnTo>
                <a:lnTo>
                  <a:pt x="1834" y="509"/>
                </a:lnTo>
                <a:lnTo>
                  <a:pt x="1834" y="490"/>
                </a:lnTo>
                <a:lnTo>
                  <a:pt x="1896" y="490"/>
                </a:lnTo>
                <a:lnTo>
                  <a:pt x="1896" y="470"/>
                </a:lnTo>
                <a:lnTo>
                  <a:pt x="1923" y="470"/>
                </a:lnTo>
                <a:lnTo>
                  <a:pt x="1923" y="457"/>
                </a:lnTo>
                <a:lnTo>
                  <a:pt x="2024" y="457"/>
                </a:lnTo>
                <a:lnTo>
                  <a:pt x="2024" y="443"/>
                </a:lnTo>
                <a:lnTo>
                  <a:pt x="2047" y="443"/>
                </a:lnTo>
                <a:lnTo>
                  <a:pt x="2047" y="424"/>
                </a:lnTo>
                <a:lnTo>
                  <a:pt x="2067" y="424"/>
                </a:lnTo>
                <a:lnTo>
                  <a:pt x="2067" y="416"/>
                </a:lnTo>
                <a:lnTo>
                  <a:pt x="2127" y="416"/>
                </a:lnTo>
                <a:lnTo>
                  <a:pt x="2127" y="398"/>
                </a:lnTo>
                <a:lnTo>
                  <a:pt x="2173" y="398"/>
                </a:lnTo>
                <a:lnTo>
                  <a:pt x="2173" y="387"/>
                </a:lnTo>
                <a:lnTo>
                  <a:pt x="2232" y="387"/>
                </a:lnTo>
                <a:lnTo>
                  <a:pt x="2232" y="375"/>
                </a:lnTo>
                <a:lnTo>
                  <a:pt x="2255" y="375"/>
                </a:lnTo>
                <a:lnTo>
                  <a:pt x="2255" y="352"/>
                </a:lnTo>
                <a:lnTo>
                  <a:pt x="2271" y="352"/>
                </a:lnTo>
                <a:lnTo>
                  <a:pt x="2271" y="336"/>
                </a:lnTo>
                <a:lnTo>
                  <a:pt x="2329" y="336"/>
                </a:lnTo>
                <a:lnTo>
                  <a:pt x="2329" y="321"/>
                </a:lnTo>
                <a:lnTo>
                  <a:pt x="2362" y="321"/>
                </a:lnTo>
                <a:lnTo>
                  <a:pt x="2362" y="303"/>
                </a:lnTo>
                <a:lnTo>
                  <a:pt x="2379" y="303"/>
                </a:lnTo>
                <a:lnTo>
                  <a:pt x="2379" y="282"/>
                </a:lnTo>
                <a:lnTo>
                  <a:pt x="2403" y="282"/>
                </a:lnTo>
                <a:lnTo>
                  <a:pt x="2403" y="266"/>
                </a:lnTo>
                <a:lnTo>
                  <a:pt x="2432" y="266"/>
                </a:lnTo>
                <a:lnTo>
                  <a:pt x="2432" y="253"/>
                </a:lnTo>
                <a:lnTo>
                  <a:pt x="2525" y="253"/>
                </a:lnTo>
                <a:lnTo>
                  <a:pt x="2525" y="231"/>
                </a:lnTo>
                <a:lnTo>
                  <a:pt x="2564" y="231"/>
                </a:lnTo>
                <a:lnTo>
                  <a:pt x="2564" y="220"/>
                </a:lnTo>
                <a:lnTo>
                  <a:pt x="2603" y="220"/>
                </a:lnTo>
                <a:lnTo>
                  <a:pt x="2603" y="204"/>
                </a:lnTo>
                <a:lnTo>
                  <a:pt x="2655" y="204"/>
                </a:lnTo>
                <a:lnTo>
                  <a:pt x="2655" y="188"/>
                </a:lnTo>
                <a:lnTo>
                  <a:pt x="2667" y="188"/>
                </a:lnTo>
                <a:lnTo>
                  <a:pt x="2667" y="173"/>
                </a:lnTo>
                <a:lnTo>
                  <a:pt x="2723" y="173"/>
                </a:lnTo>
                <a:lnTo>
                  <a:pt x="2723" y="165"/>
                </a:lnTo>
                <a:lnTo>
                  <a:pt x="2758" y="165"/>
                </a:lnTo>
                <a:lnTo>
                  <a:pt x="2758" y="155"/>
                </a:lnTo>
                <a:lnTo>
                  <a:pt x="2775" y="155"/>
                </a:lnTo>
                <a:lnTo>
                  <a:pt x="2775" y="142"/>
                </a:lnTo>
                <a:lnTo>
                  <a:pt x="2793" y="142"/>
                </a:lnTo>
                <a:lnTo>
                  <a:pt x="2793" y="130"/>
                </a:lnTo>
                <a:lnTo>
                  <a:pt x="2834" y="130"/>
                </a:lnTo>
                <a:lnTo>
                  <a:pt x="2834" y="113"/>
                </a:lnTo>
                <a:lnTo>
                  <a:pt x="2849" y="113"/>
                </a:lnTo>
                <a:lnTo>
                  <a:pt x="2849" y="95"/>
                </a:lnTo>
                <a:lnTo>
                  <a:pt x="2890" y="95"/>
                </a:lnTo>
                <a:lnTo>
                  <a:pt x="2890" y="74"/>
                </a:lnTo>
                <a:lnTo>
                  <a:pt x="2898" y="74"/>
                </a:lnTo>
                <a:lnTo>
                  <a:pt x="2898" y="64"/>
                </a:lnTo>
                <a:lnTo>
                  <a:pt x="3040" y="64"/>
                </a:lnTo>
                <a:lnTo>
                  <a:pt x="3040" y="52"/>
                </a:lnTo>
                <a:lnTo>
                  <a:pt x="3051" y="52"/>
                </a:lnTo>
                <a:lnTo>
                  <a:pt x="3051" y="41"/>
                </a:lnTo>
                <a:lnTo>
                  <a:pt x="3162" y="41"/>
                </a:lnTo>
                <a:lnTo>
                  <a:pt x="3162" y="29"/>
                </a:lnTo>
                <a:lnTo>
                  <a:pt x="3174" y="29"/>
                </a:lnTo>
                <a:lnTo>
                  <a:pt x="3174" y="17"/>
                </a:lnTo>
                <a:lnTo>
                  <a:pt x="3263" y="17"/>
                </a:lnTo>
                <a:lnTo>
                  <a:pt x="3263" y="0"/>
                </a:lnTo>
                <a:lnTo>
                  <a:pt x="3288" y="0"/>
                </a:lnTo>
              </a:path>
            </a:pathLst>
          </a:custGeom>
          <a:noFill/>
          <a:ln w="28575">
            <a:solidFill>
              <a:srgbClr val="0070C0"/>
            </a:solidFill>
            <a:miter lim="800000"/>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37" name="Text Box 84"/>
          <p:cNvSpPr txBox="1">
            <a:spLocks noChangeArrowheads="1"/>
          </p:cNvSpPr>
          <p:nvPr/>
        </p:nvSpPr>
        <p:spPr bwMode="auto">
          <a:xfrm>
            <a:off x="9288125" y="2075191"/>
            <a:ext cx="2707488" cy="1560030"/>
          </a:xfrm>
          <a:prstGeom prst="roundRect">
            <a:avLst>
              <a:gd name="adj" fmla="val 8023"/>
            </a:avLst>
          </a:prstGeom>
          <a:solidFill>
            <a:srgbClr val="F26A38"/>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marR="0" lvl="0" indent="0" defTabSz="914400" eaLnBrk="1" latinLnBrk="0" hangingPunct="1">
              <a:lnSpc>
                <a:spcPct val="100000"/>
              </a:lnSpc>
              <a:buClrTx/>
              <a:buSzTx/>
              <a:buFontTx/>
              <a:buNone/>
              <a:tabLst/>
              <a:defRPr kumimoji="0" sz="1200" b="1" i="1" u="none" strike="noStrike" cap="none" normalizeH="0" baseline="0">
                <a:ln>
                  <a:noFill/>
                </a:ln>
                <a:solidFill>
                  <a:schemeClr val="bg1"/>
                </a:solidFill>
                <a:effectLst>
                  <a:outerShdw blurRad="38100" dist="38100" dir="2700000" algn="tl">
                    <a:srgbClr val="000000">
                      <a:alpha val="43137"/>
                    </a:srgbClr>
                  </a:outerShdw>
                </a:effectLs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fontAlgn="base">
              <a:spcBef>
                <a:spcPct val="30000"/>
              </a:spcBef>
              <a:spcAft>
                <a:spcPct val="0"/>
              </a:spcAft>
              <a:defRPr/>
            </a:pPr>
            <a:r>
              <a:rPr lang="en-US" i="0" dirty="0">
                <a:solidFill>
                  <a:prstClr val="white"/>
                </a:solidFill>
                <a:effectLst/>
              </a:rPr>
              <a:t>RRR 21%</a:t>
            </a:r>
          </a:p>
          <a:p>
            <a:pPr algn="ctr" fontAlgn="base">
              <a:spcBef>
                <a:spcPct val="30000"/>
              </a:spcBef>
              <a:spcAft>
                <a:spcPct val="0"/>
              </a:spcAft>
              <a:defRPr/>
            </a:pPr>
            <a:r>
              <a:rPr lang="en-US" i="0" dirty="0">
                <a:solidFill>
                  <a:prstClr val="white"/>
                </a:solidFill>
                <a:effectLst/>
              </a:rPr>
              <a:t>ARR 0.33%</a:t>
            </a:r>
          </a:p>
          <a:p>
            <a:pPr algn="ctr" fontAlgn="base">
              <a:spcBef>
                <a:spcPct val="30000"/>
              </a:spcBef>
              <a:spcAft>
                <a:spcPct val="0"/>
              </a:spcAft>
              <a:defRPr/>
            </a:pPr>
            <a:r>
              <a:rPr lang="en-US" i="0" dirty="0">
                <a:solidFill>
                  <a:prstClr val="white"/>
                </a:solidFill>
                <a:effectLst/>
              </a:rPr>
              <a:t>HR=0.79 (95% CI: 0.66–0.95) </a:t>
            </a:r>
            <a:br>
              <a:rPr lang="en-US" i="0" dirty="0">
                <a:solidFill>
                  <a:prstClr val="white"/>
                </a:solidFill>
                <a:effectLst/>
              </a:rPr>
            </a:br>
            <a:r>
              <a:rPr lang="en-US" dirty="0">
                <a:solidFill>
                  <a:prstClr val="white"/>
                </a:solidFill>
                <a:effectLst/>
              </a:rPr>
              <a:t>P</a:t>
            </a:r>
            <a:r>
              <a:rPr lang="en-US" i="0" dirty="0">
                <a:solidFill>
                  <a:prstClr val="white"/>
                </a:solidFill>
                <a:effectLst/>
              </a:rPr>
              <a:t>&lt;0.001 for non-inferiority</a:t>
            </a:r>
            <a:br>
              <a:rPr lang="en-US" i="0" dirty="0">
                <a:solidFill>
                  <a:prstClr val="white"/>
                </a:solidFill>
                <a:effectLst/>
              </a:rPr>
            </a:br>
            <a:r>
              <a:rPr lang="en-US" dirty="0">
                <a:solidFill>
                  <a:prstClr val="white"/>
                </a:solidFill>
                <a:effectLst/>
              </a:rPr>
              <a:t>P</a:t>
            </a:r>
            <a:r>
              <a:rPr lang="en-US" i="0" dirty="0">
                <a:solidFill>
                  <a:prstClr val="white"/>
                </a:solidFill>
                <a:effectLst/>
              </a:rPr>
              <a:t>=0.01 for superiority </a:t>
            </a:r>
          </a:p>
        </p:txBody>
      </p:sp>
      <p:sp>
        <p:nvSpPr>
          <p:cNvPr id="103455" name="TextBox 8"/>
          <p:cNvSpPr txBox="1">
            <a:spLocks noChangeArrowheads="1"/>
          </p:cNvSpPr>
          <p:nvPr/>
        </p:nvSpPr>
        <p:spPr bwMode="auto">
          <a:xfrm rot="16200000">
            <a:off x="301422" y="2550025"/>
            <a:ext cx="2441794" cy="556551"/>
          </a:xfrm>
          <a:prstGeom prst="rect">
            <a:avLst/>
          </a:prstGeom>
          <a:noFill/>
          <a:ln w="9525">
            <a:noFill/>
            <a:miter lim="800000"/>
            <a:headEnd/>
            <a:tailEnd/>
          </a:ln>
        </p:spPr>
        <p:txBody>
          <a:bodyPr wrap="square" lIns="57385" tIns="28696" rIns="57385" bIns="28696">
            <a:spAutoFit/>
          </a:bodyPr>
          <a:lstStyle/>
          <a:p>
            <a:pPr algn="ctr" defTabSz="696630" fontAlgn="base">
              <a:lnSpc>
                <a:spcPct val="90000"/>
              </a:lnSpc>
              <a:spcBef>
                <a:spcPct val="30000"/>
              </a:spcBef>
              <a:spcAft>
                <a:spcPct val="0"/>
              </a:spcAft>
              <a:buClr>
                <a:srgbClr val="FF9900"/>
              </a:buClr>
            </a:pPr>
            <a:r>
              <a:rPr lang="en-GB" altLang="en-US" b="1" dirty="0">
                <a:solidFill>
                  <a:srgbClr val="76004B"/>
                </a:solidFill>
                <a:effectLst>
                  <a:outerShdw blurRad="38100" dist="38100" dir="2700000" algn="tl">
                    <a:srgbClr val="000000">
                      <a:alpha val="43137"/>
                    </a:srgbClr>
                  </a:outerShdw>
                </a:effectLst>
                <a:ea typeface="MS PGothic" pitchFamily="34" charset="-128"/>
                <a:cs typeface="Arial" pitchFamily="34" charset="0"/>
              </a:rPr>
              <a:t>Patients with event (%)</a:t>
            </a:r>
          </a:p>
        </p:txBody>
      </p:sp>
      <p:sp>
        <p:nvSpPr>
          <p:cNvPr id="103479" name="TextBox 8"/>
          <p:cNvSpPr txBox="1">
            <a:spLocks noChangeArrowheads="1"/>
          </p:cNvSpPr>
          <p:nvPr/>
        </p:nvSpPr>
        <p:spPr bwMode="auto">
          <a:xfrm>
            <a:off x="2022966" y="4121630"/>
            <a:ext cx="721831" cy="271447"/>
          </a:xfrm>
          <a:prstGeom prst="rect">
            <a:avLst/>
          </a:prstGeom>
          <a:noFill/>
          <a:ln w="9525">
            <a:noFill/>
            <a:miter lim="800000"/>
            <a:headEnd/>
            <a:tailEnd/>
          </a:ln>
        </p:spPr>
        <p:txBody>
          <a:bodyPr lIns="76797" tIns="38399" rIns="76797" bIns="38399">
            <a:spAutoFit/>
          </a:bodyPr>
          <a:lstStyle/>
          <a:p>
            <a:pPr algn="ct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0</a:t>
            </a:r>
          </a:p>
        </p:txBody>
      </p:sp>
      <p:sp>
        <p:nvSpPr>
          <p:cNvPr id="103480" name="TextBox 8"/>
          <p:cNvSpPr txBox="1">
            <a:spLocks noChangeArrowheads="1"/>
          </p:cNvSpPr>
          <p:nvPr/>
        </p:nvSpPr>
        <p:spPr bwMode="auto">
          <a:xfrm>
            <a:off x="3420057" y="4121630"/>
            <a:ext cx="721831" cy="271447"/>
          </a:xfrm>
          <a:prstGeom prst="rect">
            <a:avLst/>
          </a:prstGeom>
          <a:noFill/>
          <a:ln w="9525">
            <a:noFill/>
            <a:miter lim="800000"/>
            <a:headEnd/>
            <a:tailEnd/>
          </a:ln>
        </p:spPr>
        <p:txBody>
          <a:bodyPr lIns="76797" tIns="38399" rIns="76797" bIns="38399">
            <a:spAutoFit/>
          </a:bodyPr>
          <a:lstStyle/>
          <a:p>
            <a:pPr algn="ct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6</a:t>
            </a:r>
          </a:p>
        </p:txBody>
      </p:sp>
      <p:sp>
        <p:nvSpPr>
          <p:cNvPr id="103481" name="TextBox 8"/>
          <p:cNvSpPr txBox="1">
            <a:spLocks noChangeArrowheads="1"/>
          </p:cNvSpPr>
          <p:nvPr/>
        </p:nvSpPr>
        <p:spPr bwMode="auto">
          <a:xfrm>
            <a:off x="4800218" y="4121630"/>
            <a:ext cx="721831" cy="271447"/>
          </a:xfrm>
          <a:prstGeom prst="rect">
            <a:avLst/>
          </a:prstGeom>
          <a:noFill/>
          <a:ln w="9525">
            <a:noFill/>
            <a:miter lim="800000"/>
            <a:headEnd/>
            <a:tailEnd/>
          </a:ln>
        </p:spPr>
        <p:txBody>
          <a:bodyPr lIns="76797" tIns="38399" rIns="76797" bIns="38399">
            <a:spAutoFit/>
          </a:bodyPr>
          <a:lstStyle/>
          <a:p>
            <a:pPr algn="ct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12</a:t>
            </a:r>
          </a:p>
        </p:txBody>
      </p:sp>
      <p:sp>
        <p:nvSpPr>
          <p:cNvPr id="103482" name="TextBox 8"/>
          <p:cNvSpPr txBox="1">
            <a:spLocks noChangeArrowheads="1"/>
          </p:cNvSpPr>
          <p:nvPr/>
        </p:nvSpPr>
        <p:spPr bwMode="auto">
          <a:xfrm>
            <a:off x="6188842" y="4121630"/>
            <a:ext cx="721831" cy="271447"/>
          </a:xfrm>
          <a:prstGeom prst="rect">
            <a:avLst/>
          </a:prstGeom>
          <a:noFill/>
          <a:ln w="9525">
            <a:noFill/>
            <a:miter lim="800000"/>
            <a:headEnd/>
            <a:tailEnd/>
          </a:ln>
        </p:spPr>
        <p:txBody>
          <a:bodyPr lIns="76797" tIns="38399" rIns="76797" bIns="38399">
            <a:spAutoFit/>
          </a:bodyPr>
          <a:lstStyle/>
          <a:p>
            <a:pPr algn="ct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18</a:t>
            </a:r>
          </a:p>
        </p:txBody>
      </p:sp>
      <p:sp>
        <p:nvSpPr>
          <p:cNvPr id="103483" name="TextBox 8"/>
          <p:cNvSpPr txBox="1">
            <a:spLocks noChangeArrowheads="1"/>
          </p:cNvSpPr>
          <p:nvPr/>
        </p:nvSpPr>
        <p:spPr bwMode="auto">
          <a:xfrm>
            <a:off x="7594382" y="4121630"/>
            <a:ext cx="721831" cy="271447"/>
          </a:xfrm>
          <a:prstGeom prst="rect">
            <a:avLst/>
          </a:prstGeom>
          <a:noFill/>
          <a:ln w="9525">
            <a:noFill/>
            <a:miter lim="800000"/>
            <a:headEnd/>
            <a:tailEnd/>
          </a:ln>
        </p:spPr>
        <p:txBody>
          <a:bodyPr lIns="76797" tIns="38399" rIns="76797" bIns="38399">
            <a:spAutoFit/>
          </a:bodyPr>
          <a:lstStyle/>
          <a:p>
            <a:pPr algn="ct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24</a:t>
            </a:r>
          </a:p>
        </p:txBody>
      </p:sp>
      <p:sp>
        <p:nvSpPr>
          <p:cNvPr id="103484" name="TextBox 8"/>
          <p:cNvSpPr txBox="1">
            <a:spLocks noChangeArrowheads="1"/>
          </p:cNvSpPr>
          <p:nvPr/>
        </p:nvSpPr>
        <p:spPr bwMode="auto">
          <a:xfrm>
            <a:off x="8974561" y="4121630"/>
            <a:ext cx="721831" cy="271447"/>
          </a:xfrm>
          <a:prstGeom prst="rect">
            <a:avLst/>
          </a:prstGeom>
          <a:noFill/>
          <a:ln w="9525">
            <a:noFill/>
            <a:miter lim="800000"/>
            <a:headEnd/>
            <a:tailEnd/>
          </a:ln>
        </p:spPr>
        <p:txBody>
          <a:bodyPr lIns="76797" tIns="38399" rIns="76797" bIns="38399">
            <a:spAutoFit/>
          </a:bodyPr>
          <a:lstStyle/>
          <a:p>
            <a:pPr algn="ctr" defTabSz="696630" fontAlgn="base">
              <a:lnSpc>
                <a:spcPct val="90000"/>
              </a:lnSpc>
              <a:spcBef>
                <a:spcPct val="30000"/>
              </a:spcBef>
              <a:spcAft>
                <a:spcPct val="0"/>
              </a:spcAft>
              <a:buClr>
                <a:srgbClr val="FF9900"/>
              </a:buClr>
            </a:pPr>
            <a:r>
              <a:rPr lang="en-GB" altLang="en-US" sz="1400" dirty="0">
                <a:solidFill>
                  <a:srgbClr val="76004B"/>
                </a:solidFill>
                <a:ea typeface="MS PGothic" pitchFamily="34" charset="-128"/>
                <a:cs typeface="Arial" pitchFamily="34" charset="0"/>
              </a:rPr>
              <a:t>30</a:t>
            </a:r>
          </a:p>
        </p:txBody>
      </p:sp>
      <p:grpSp>
        <p:nvGrpSpPr>
          <p:cNvPr id="5" name="Groupe 38"/>
          <p:cNvGrpSpPr>
            <a:grpSpLocks/>
          </p:cNvGrpSpPr>
          <p:nvPr/>
        </p:nvGrpSpPr>
        <p:grpSpPr bwMode="auto">
          <a:xfrm>
            <a:off x="1584123" y="1446146"/>
            <a:ext cx="721831" cy="2719485"/>
            <a:chOff x="1622421" y="1347091"/>
            <a:chExt cx="541337" cy="3548487"/>
          </a:xfrm>
        </p:grpSpPr>
        <p:sp>
          <p:nvSpPr>
            <p:cNvPr id="103473" name="TextBox 8"/>
            <p:cNvSpPr txBox="1">
              <a:spLocks noChangeArrowheads="1"/>
            </p:cNvSpPr>
            <p:nvPr/>
          </p:nvSpPr>
          <p:spPr bwMode="auto">
            <a:xfrm>
              <a:off x="1622421" y="4522092"/>
              <a:ext cx="541337" cy="373486"/>
            </a:xfrm>
            <a:prstGeom prst="rect">
              <a:avLst/>
            </a:prstGeom>
            <a:noFill/>
            <a:ln w="9525">
              <a:noFill/>
              <a:miter lim="800000"/>
              <a:headEnd/>
              <a:tailEnd/>
            </a:ln>
          </p:spPr>
          <p:txBody>
            <a:bodyPr>
              <a:spAutoFit/>
            </a:bodyPr>
            <a:lstStyle/>
            <a:p>
              <a:pPr algn="r" defTabSz="696630" fontAlgn="base">
                <a:lnSpc>
                  <a:spcPct val="90000"/>
                </a:lnSpc>
                <a:spcBef>
                  <a:spcPct val="30000"/>
                </a:spcBef>
                <a:spcAft>
                  <a:spcPct val="0"/>
                </a:spcAft>
                <a:buClr>
                  <a:srgbClr val="FF9900"/>
                </a:buClr>
              </a:pPr>
              <a:r>
                <a:rPr lang="en-GB" altLang="en-US" sz="1400" dirty="0">
                  <a:solidFill>
                    <a:srgbClr val="76004B"/>
                  </a:solidFill>
                  <a:ea typeface="MS PGothic" pitchFamily="34" charset="-128"/>
                  <a:cs typeface="Arial" pitchFamily="34" charset="0"/>
                </a:rPr>
                <a:t>0</a:t>
              </a:r>
            </a:p>
          </p:txBody>
        </p:sp>
        <p:sp>
          <p:nvSpPr>
            <p:cNvPr id="103474" name="TextBox 8"/>
            <p:cNvSpPr txBox="1">
              <a:spLocks noChangeArrowheads="1"/>
            </p:cNvSpPr>
            <p:nvPr/>
          </p:nvSpPr>
          <p:spPr bwMode="auto">
            <a:xfrm>
              <a:off x="1622421" y="3883931"/>
              <a:ext cx="541337" cy="373486"/>
            </a:xfrm>
            <a:prstGeom prst="rect">
              <a:avLst/>
            </a:prstGeom>
            <a:noFill/>
            <a:ln w="9525">
              <a:noFill/>
              <a:miter lim="800000"/>
              <a:headEnd/>
              <a:tailEnd/>
            </a:ln>
          </p:spPr>
          <p:txBody>
            <a:bodyPr>
              <a:spAutoFit/>
            </a:bodyPr>
            <a:lstStyle/>
            <a:p>
              <a:pPr algn="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20</a:t>
              </a:r>
            </a:p>
          </p:txBody>
        </p:sp>
        <p:sp>
          <p:nvSpPr>
            <p:cNvPr id="103475" name="TextBox 8"/>
            <p:cNvSpPr txBox="1">
              <a:spLocks noChangeArrowheads="1"/>
            </p:cNvSpPr>
            <p:nvPr/>
          </p:nvSpPr>
          <p:spPr bwMode="auto">
            <a:xfrm>
              <a:off x="1622421" y="3277539"/>
              <a:ext cx="541337" cy="373486"/>
            </a:xfrm>
            <a:prstGeom prst="rect">
              <a:avLst/>
            </a:prstGeom>
            <a:noFill/>
            <a:ln w="9525">
              <a:noFill/>
              <a:miter lim="800000"/>
              <a:headEnd/>
              <a:tailEnd/>
            </a:ln>
          </p:spPr>
          <p:txBody>
            <a:bodyPr>
              <a:spAutoFit/>
            </a:bodyPr>
            <a:lstStyle/>
            <a:p>
              <a:pPr algn="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40</a:t>
              </a:r>
            </a:p>
          </p:txBody>
        </p:sp>
        <p:sp>
          <p:nvSpPr>
            <p:cNvPr id="103476" name="TextBox 8"/>
            <p:cNvSpPr txBox="1">
              <a:spLocks noChangeArrowheads="1"/>
            </p:cNvSpPr>
            <p:nvPr/>
          </p:nvSpPr>
          <p:spPr bwMode="auto">
            <a:xfrm>
              <a:off x="1622421" y="1956668"/>
              <a:ext cx="541337" cy="373486"/>
            </a:xfrm>
            <a:prstGeom prst="rect">
              <a:avLst/>
            </a:prstGeom>
            <a:noFill/>
            <a:ln w="9525">
              <a:noFill/>
              <a:miter lim="800000"/>
              <a:headEnd/>
              <a:tailEnd/>
            </a:ln>
          </p:spPr>
          <p:txBody>
            <a:bodyPr>
              <a:spAutoFit/>
            </a:bodyPr>
            <a:lstStyle/>
            <a:p>
              <a:pPr algn="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80</a:t>
              </a:r>
            </a:p>
          </p:txBody>
        </p:sp>
        <p:sp>
          <p:nvSpPr>
            <p:cNvPr id="103477" name="TextBox 8"/>
            <p:cNvSpPr txBox="1">
              <a:spLocks noChangeArrowheads="1"/>
            </p:cNvSpPr>
            <p:nvPr/>
          </p:nvSpPr>
          <p:spPr bwMode="auto">
            <a:xfrm>
              <a:off x="1622421" y="1347091"/>
              <a:ext cx="541337" cy="373486"/>
            </a:xfrm>
            <a:prstGeom prst="rect">
              <a:avLst/>
            </a:prstGeom>
            <a:noFill/>
            <a:ln w="9525">
              <a:noFill/>
              <a:miter lim="800000"/>
              <a:headEnd/>
              <a:tailEnd/>
            </a:ln>
          </p:spPr>
          <p:txBody>
            <a:bodyPr>
              <a:spAutoFit/>
            </a:bodyPr>
            <a:lstStyle/>
            <a:p>
              <a:pPr algn="r" defTabSz="696630" fontAlgn="base">
                <a:lnSpc>
                  <a:spcPct val="90000"/>
                </a:lnSpc>
                <a:spcBef>
                  <a:spcPct val="30000"/>
                </a:spcBef>
                <a:spcAft>
                  <a:spcPct val="0"/>
                </a:spcAft>
                <a:buClr>
                  <a:srgbClr val="FF9900"/>
                </a:buClr>
              </a:pPr>
              <a:r>
                <a:rPr lang="en-GB" altLang="en-US" sz="1400" dirty="0">
                  <a:solidFill>
                    <a:srgbClr val="76004B"/>
                  </a:solidFill>
                  <a:ea typeface="MS PGothic" pitchFamily="34" charset="-128"/>
                  <a:cs typeface="Arial" pitchFamily="34" charset="0"/>
                </a:rPr>
                <a:t>100</a:t>
              </a:r>
            </a:p>
          </p:txBody>
        </p:sp>
        <p:sp>
          <p:nvSpPr>
            <p:cNvPr id="103478" name="TextBox 8"/>
            <p:cNvSpPr txBox="1">
              <a:spLocks noChangeArrowheads="1"/>
            </p:cNvSpPr>
            <p:nvPr/>
          </p:nvSpPr>
          <p:spPr bwMode="auto">
            <a:xfrm>
              <a:off x="1622421" y="2563062"/>
              <a:ext cx="541337" cy="373486"/>
            </a:xfrm>
            <a:prstGeom prst="rect">
              <a:avLst/>
            </a:prstGeom>
            <a:noFill/>
            <a:ln w="9525">
              <a:noFill/>
              <a:miter lim="800000"/>
              <a:headEnd/>
              <a:tailEnd/>
            </a:ln>
          </p:spPr>
          <p:txBody>
            <a:bodyPr>
              <a:spAutoFit/>
            </a:bodyPr>
            <a:lstStyle/>
            <a:p>
              <a:pPr algn="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60</a:t>
              </a:r>
            </a:p>
          </p:txBody>
        </p:sp>
      </p:grpSp>
      <p:sp>
        <p:nvSpPr>
          <p:cNvPr id="103459" name="Line 28"/>
          <p:cNvSpPr>
            <a:spLocks noChangeShapeType="1"/>
          </p:cNvSpPr>
          <p:nvPr/>
        </p:nvSpPr>
        <p:spPr bwMode="auto">
          <a:xfrm>
            <a:off x="2374329" y="1599700"/>
            <a:ext cx="0" cy="2449519"/>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cxnSp>
        <p:nvCxnSpPr>
          <p:cNvPr id="75" name="Straight Connector 74"/>
          <p:cNvCxnSpPr/>
          <p:nvPr/>
        </p:nvCxnSpPr>
        <p:spPr bwMode="auto">
          <a:xfrm flipV="1">
            <a:off x="2388157" y="3943283"/>
            <a:ext cx="6947875" cy="86612"/>
          </a:xfrm>
          <a:prstGeom prst="line">
            <a:avLst/>
          </a:prstGeom>
          <a:ln w="28575">
            <a:solidFill>
              <a:srgbClr val="2C6B9C"/>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bwMode="auto">
          <a:xfrm rot="10800000" flipV="1">
            <a:off x="2388160" y="3995496"/>
            <a:ext cx="6941941" cy="40339"/>
          </a:xfrm>
          <a:prstGeom prst="line">
            <a:avLst/>
          </a:prstGeom>
          <a:ln w="28575">
            <a:solidFill>
              <a:srgbClr val="F26A38"/>
            </a:solidFill>
          </a:ln>
        </p:spPr>
        <p:style>
          <a:lnRef idx="1">
            <a:schemeClr val="accent1"/>
          </a:lnRef>
          <a:fillRef idx="0">
            <a:schemeClr val="accent1"/>
          </a:fillRef>
          <a:effectRef idx="0">
            <a:schemeClr val="accent1"/>
          </a:effectRef>
          <a:fontRef idx="minor">
            <a:schemeClr val="tx1"/>
          </a:fontRef>
        </p:style>
      </p:cxnSp>
      <p:sp>
        <p:nvSpPr>
          <p:cNvPr id="103465" name="Line 34"/>
          <p:cNvSpPr>
            <a:spLocks noChangeShapeType="1"/>
          </p:cNvSpPr>
          <p:nvPr/>
        </p:nvSpPr>
        <p:spPr bwMode="auto">
          <a:xfrm>
            <a:off x="2362689" y="4052804"/>
            <a:ext cx="6980168"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03495" name="Line 34"/>
          <p:cNvSpPr>
            <a:spLocks noChangeShapeType="1"/>
          </p:cNvSpPr>
          <p:nvPr/>
        </p:nvSpPr>
        <p:spPr bwMode="auto">
          <a:xfrm>
            <a:off x="3679830" y="3426535"/>
            <a:ext cx="52820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76" name="Line 35"/>
          <p:cNvSpPr>
            <a:spLocks noChangeShapeType="1"/>
          </p:cNvSpPr>
          <p:nvPr/>
        </p:nvSpPr>
        <p:spPr bwMode="auto">
          <a:xfrm>
            <a:off x="3587779" y="3426535"/>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78" name="Line 35"/>
          <p:cNvSpPr>
            <a:spLocks noChangeShapeType="1"/>
          </p:cNvSpPr>
          <p:nvPr/>
        </p:nvSpPr>
        <p:spPr bwMode="auto">
          <a:xfrm>
            <a:off x="3587779" y="2505891"/>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79" name="Line 35"/>
          <p:cNvSpPr>
            <a:spLocks noChangeShapeType="1"/>
          </p:cNvSpPr>
          <p:nvPr/>
        </p:nvSpPr>
        <p:spPr bwMode="auto">
          <a:xfrm>
            <a:off x="3587779" y="2045568"/>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80" name="Line 35"/>
          <p:cNvSpPr>
            <a:spLocks noChangeShapeType="1"/>
          </p:cNvSpPr>
          <p:nvPr/>
        </p:nvSpPr>
        <p:spPr bwMode="auto">
          <a:xfrm>
            <a:off x="3587779" y="1585247"/>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81" name="Line 35"/>
          <p:cNvSpPr>
            <a:spLocks noChangeShapeType="1"/>
          </p:cNvSpPr>
          <p:nvPr/>
        </p:nvSpPr>
        <p:spPr bwMode="auto">
          <a:xfrm rot="16200000" flipV="1">
            <a:off x="3639064" y="3473235"/>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03489" name="Line 28"/>
          <p:cNvSpPr>
            <a:spLocks noChangeShapeType="1"/>
          </p:cNvSpPr>
          <p:nvPr/>
        </p:nvSpPr>
        <p:spPr bwMode="auto">
          <a:xfrm>
            <a:off x="3680760" y="1577113"/>
            <a:ext cx="0" cy="1849442"/>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82" name="Line 35"/>
          <p:cNvSpPr>
            <a:spLocks noChangeShapeType="1"/>
          </p:cNvSpPr>
          <p:nvPr/>
        </p:nvSpPr>
        <p:spPr bwMode="auto">
          <a:xfrm rot="16200000" flipV="1">
            <a:off x="4692885" y="3473235"/>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83" name="Line 35"/>
          <p:cNvSpPr>
            <a:spLocks noChangeShapeType="1"/>
          </p:cNvSpPr>
          <p:nvPr/>
        </p:nvSpPr>
        <p:spPr bwMode="auto">
          <a:xfrm rot="16200000" flipV="1">
            <a:off x="5746689" y="3473235"/>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84" name="Line 35"/>
          <p:cNvSpPr>
            <a:spLocks noChangeShapeType="1"/>
          </p:cNvSpPr>
          <p:nvPr/>
        </p:nvSpPr>
        <p:spPr bwMode="auto">
          <a:xfrm rot="16200000" flipV="1">
            <a:off x="6800494" y="3473236"/>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85" name="Line 35"/>
          <p:cNvSpPr>
            <a:spLocks noChangeShapeType="1"/>
          </p:cNvSpPr>
          <p:nvPr/>
        </p:nvSpPr>
        <p:spPr bwMode="auto">
          <a:xfrm rot="16200000" flipV="1">
            <a:off x="7854295" y="3473235"/>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86" name="Line 35"/>
          <p:cNvSpPr>
            <a:spLocks noChangeShapeType="1"/>
          </p:cNvSpPr>
          <p:nvPr/>
        </p:nvSpPr>
        <p:spPr bwMode="auto">
          <a:xfrm rot="16200000" flipV="1">
            <a:off x="8908095" y="3473236"/>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87" name="Line 35"/>
          <p:cNvSpPr>
            <a:spLocks noChangeShapeType="1"/>
          </p:cNvSpPr>
          <p:nvPr/>
        </p:nvSpPr>
        <p:spPr bwMode="auto">
          <a:xfrm flipH="1">
            <a:off x="2287641" y="4051577"/>
            <a:ext cx="80915"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88" name="Line 35"/>
          <p:cNvSpPr>
            <a:spLocks noChangeShapeType="1"/>
          </p:cNvSpPr>
          <p:nvPr/>
        </p:nvSpPr>
        <p:spPr bwMode="auto">
          <a:xfrm rot="16200000" flipV="1">
            <a:off x="2328654" y="4095896"/>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89" name="Line 35"/>
          <p:cNvSpPr>
            <a:spLocks noChangeShapeType="1"/>
          </p:cNvSpPr>
          <p:nvPr/>
        </p:nvSpPr>
        <p:spPr bwMode="auto">
          <a:xfrm flipH="1">
            <a:off x="2287641" y="3562743"/>
            <a:ext cx="80915"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90" name="Line 35"/>
          <p:cNvSpPr>
            <a:spLocks noChangeShapeType="1"/>
          </p:cNvSpPr>
          <p:nvPr/>
        </p:nvSpPr>
        <p:spPr bwMode="auto">
          <a:xfrm flipH="1">
            <a:off x="2287641" y="3073908"/>
            <a:ext cx="80915"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91" name="Line 35"/>
          <p:cNvSpPr>
            <a:spLocks noChangeShapeType="1"/>
          </p:cNvSpPr>
          <p:nvPr/>
        </p:nvSpPr>
        <p:spPr bwMode="auto">
          <a:xfrm flipH="1">
            <a:off x="2287641" y="2585073"/>
            <a:ext cx="80915"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92" name="Line 35"/>
          <p:cNvSpPr>
            <a:spLocks noChangeShapeType="1"/>
          </p:cNvSpPr>
          <p:nvPr/>
        </p:nvSpPr>
        <p:spPr bwMode="auto">
          <a:xfrm flipH="1">
            <a:off x="2287641" y="2096239"/>
            <a:ext cx="80915"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93" name="Line 35"/>
          <p:cNvSpPr>
            <a:spLocks noChangeShapeType="1"/>
          </p:cNvSpPr>
          <p:nvPr/>
        </p:nvSpPr>
        <p:spPr bwMode="auto">
          <a:xfrm flipH="1">
            <a:off x="2287641" y="1607403"/>
            <a:ext cx="80915"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94" name="Line 35"/>
          <p:cNvSpPr>
            <a:spLocks noChangeShapeType="1"/>
          </p:cNvSpPr>
          <p:nvPr/>
        </p:nvSpPr>
        <p:spPr bwMode="auto">
          <a:xfrm rot="16200000" flipV="1">
            <a:off x="3720630" y="4095898"/>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95" name="Line 35"/>
          <p:cNvSpPr>
            <a:spLocks noChangeShapeType="1"/>
          </p:cNvSpPr>
          <p:nvPr/>
        </p:nvSpPr>
        <p:spPr bwMode="auto">
          <a:xfrm rot="16200000" flipV="1">
            <a:off x="5112603" y="4095898"/>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96" name="Line 35"/>
          <p:cNvSpPr>
            <a:spLocks noChangeShapeType="1"/>
          </p:cNvSpPr>
          <p:nvPr/>
        </p:nvSpPr>
        <p:spPr bwMode="auto">
          <a:xfrm rot="16200000" flipV="1">
            <a:off x="6504577" y="4095899"/>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97" name="Line 35"/>
          <p:cNvSpPr>
            <a:spLocks noChangeShapeType="1"/>
          </p:cNvSpPr>
          <p:nvPr/>
        </p:nvSpPr>
        <p:spPr bwMode="auto">
          <a:xfrm rot="16200000" flipV="1">
            <a:off x="7896553" y="4095899"/>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98" name="Line 35"/>
          <p:cNvSpPr>
            <a:spLocks noChangeShapeType="1"/>
          </p:cNvSpPr>
          <p:nvPr/>
        </p:nvSpPr>
        <p:spPr bwMode="auto">
          <a:xfrm rot="16200000" flipV="1">
            <a:off x="9288534" y="4095899"/>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99" name="TextBox 8"/>
          <p:cNvSpPr txBox="1">
            <a:spLocks noChangeArrowheads="1"/>
          </p:cNvSpPr>
          <p:nvPr/>
        </p:nvSpPr>
        <p:spPr bwMode="auto">
          <a:xfrm>
            <a:off x="4159535" y="4415259"/>
            <a:ext cx="3367839" cy="279552"/>
          </a:xfrm>
          <a:prstGeom prst="rect">
            <a:avLst/>
          </a:prstGeom>
          <a:noFill/>
          <a:ln w="9525">
            <a:noFill/>
            <a:miter lim="800000"/>
            <a:headEnd/>
            <a:tailEnd/>
          </a:ln>
        </p:spPr>
        <p:txBody>
          <a:bodyPr lIns="57385" tIns="28696" rIns="57385" bIns="28696">
            <a:spAutoFit/>
          </a:bodyPr>
          <a:lstStyle/>
          <a:p>
            <a:pPr algn="ctr" defTabSz="696630" fontAlgn="base">
              <a:lnSpc>
                <a:spcPct val="90000"/>
              </a:lnSpc>
              <a:spcBef>
                <a:spcPct val="30000"/>
              </a:spcBef>
              <a:spcAft>
                <a:spcPct val="0"/>
              </a:spcAft>
              <a:buClr>
                <a:srgbClr val="FF9900"/>
              </a:buClr>
            </a:pPr>
            <a:r>
              <a:rPr lang="en-GB" altLang="en-US" sz="1600" b="1" dirty="0">
                <a:solidFill>
                  <a:srgbClr val="76004B"/>
                </a:solidFill>
                <a:effectLst>
                  <a:outerShdw blurRad="38100" dist="38100" dir="2700000" algn="tl">
                    <a:srgbClr val="000000">
                      <a:alpha val="43137"/>
                    </a:srgbClr>
                  </a:outerShdw>
                </a:effectLst>
                <a:ea typeface="MS PGothic" pitchFamily="34" charset="-128"/>
                <a:cs typeface="Arial" pitchFamily="34" charset="0"/>
              </a:rPr>
              <a:t>Months</a:t>
            </a:r>
          </a:p>
        </p:txBody>
      </p:sp>
      <p:graphicFrame>
        <p:nvGraphicFramePr>
          <p:cNvPr id="100" name="Tableau 11"/>
          <p:cNvGraphicFramePr>
            <a:graphicFrameLocks noGrp="1"/>
          </p:cNvGraphicFramePr>
          <p:nvPr>
            <p:extLst>
              <p:ext uri="{D42A27DB-BD31-4B8C-83A1-F6EECF244321}">
                <p14:modId xmlns:p14="http://schemas.microsoft.com/office/powerpoint/2010/main" xmlns="" val="4183820950"/>
              </p:ext>
            </p:extLst>
          </p:nvPr>
        </p:nvGraphicFramePr>
        <p:xfrm>
          <a:off x="-29987" y="4555036"/>
          <a:ext cx="12192001" cy="1252199"/>
        </p:xfrm>
        <a:graphic>
          <a:graphicData uri="http://schemas.openxmlformats.org/drawingml/2006/table">
            <a:tbl>
              <a:tblPr firstRow="1" bandRow="1">
                <a:tableStyleId>{BDBED569-4797-4DF1-A0F4-6AAB3CD982D8}</a:tableStyleId>
              </a:tblPr>
              <a:tblGrid>
                <a:gridCol w="1428979">
                  <a:extLst>
                    <a:ext uri="{9D8B030D-6E8A-4147-A177-3AD203B41FA5}">
                      <a16:colId xmlns="" xmlns:a16="http://schemas.microsoft.com/office/drawing/2014/main" val="20000"/>
                    </a:ext>
                  </a:extLst>
                </a:gridCol>
                <a:gridCol w="2085608">
                  <a:extLst>
                    <a:ext uri="{9D8B030D-6E8A-4147-A177-3AD203B41FA5}">
                      <a16:colId xmlns="" xmlns:a16="http://schemas.microsoft.com/office/drawing/2014/main" val="20001"/>
                    </a:ext>
                  </a:extLst>
                </a:gridCol>
                <a:gridCol w="1521931">
                  <a:extLst>
                    <a:ext uri="{9D8B030D-6E8A-4147-A177-3AD203B41FA5}">
                      <a16:colId xmlns="" xmlns:a16="http://schemas.microsoft.com/office/drawing/2014/main" val="20002"/>
                    </a:ext>
                  </a:extLst>
                </a:gridCol>
                <a:gridCol w="2006693">
                  <a:extLst>
                    <a:ext uri="{9D8B030D-6E8A-4147-A177-3AD203B41FA5}">
                      <a16:colId xmlns="" xmlns:a16="http://schemas.microsoft.com/office/drawing/2014/main" val="20003"/>
                    </a:ext>
                  </a:extLst>
                </a:gridCol>
                <a:gridCol w="1668484">
                  <a:extLst>
                    <a:ext uri="{9D8B030D-6E8A-4147-A177-3AD203B41FA5}">
                      <a16:colId xmlns="" xmlns:a16="http://schemas.microsoft.com/office/drawing/2014/main" val="20004"/>
                    </a:ext>
                  </a:extLst>
                </a:gridCol>
                <a:gridCol w="1995419">
                  <a:extLst>
                    <a:ext uri="{9D8B030D-6E8A-4147-A177-3AD203B41FA5}">
                      <a16:colId xmlns="" xmlns:a16="http://schemas.microsoft.com/office/drawing/2014/main" val="20005"/>
                    </a:ext>
                  </a:extLst>
                </a:gridCol>
                <a:gridCol w="1484887">
                  <a:extLst>
                    <a:ext uri="{9D8B030D-6E8A-4147-A177-3AD203B41FA5}">
                      <a16:colId xmlns="" xmlns:a16="http://schemas.microsoft.com/office/drawing/2014/main" val="20006"/>
                    </a:ext>
                  </a:extLst>
                </a:gridCol>
              </a:tblGrid>
              <a:tr h="276839">
                <a:tc gridSpan="2">
                  <a:txBody>
                    <a:bodyPr/>
                    <a:lstStyle/>
                    <a:p>
                      <a:pPr>
                        <a:tabLst>
                          <a:tab pos="1600200" algn="ctr"/>
                          <a:tab pos="2630488" algn="ctr"/>
                          <a:tab pos="3605213" algn="ctr"/>
                          <a:tab pos="4567238" algn="ctr"/>
                          <a:tab pos="5541963" algn="ctr"/>
                          <a:tab pos="6516688" algn="ctr"/>
                        </a:tabLst>
                      </a:pPr>
                      <a:r>
                        <a:rPr lang="is-IS" sz="1600" b="0" dirty="0" smtClean="0">
                          <a:solidFill>
                            <a:schemeClr val="tx2"/>
                          </a:solidFill>
                          <a:latin typeface="+mn-lt"/>
                          <a:ea typeface="ＭＳ Ｐゴシック" pitchFamily="110" charset="-128"/>
                          <a:cs typeface="Arial" pitchFamily="34" charset="0"/>
                        </a:rPr>
                        <a:t>Number </a:t>
                      </a:r>
                      <a:r>
                        <a:rPr lang="is-IS" sz="1600" b="0" dirty="0">
                          <a:solidFill>
                            <a:schemeClr val="tx2"/>
                          </a:solidFill>
                          <a:latin typeface="+mn-lt"/>
                          <a:ea typeface="ＭＳ Ｐゴシック" pitchFamily="110" charset="-128"/>
                          <a:cs typeface="Arial" pitchFamily="34" charset="0"/>
                        </a:rPr>
                        <a:t>at risk</a:t>
                      </a:r>
                    </a:p>
                  </a:txBody>
                  <a:tcPr marL="121920" marR="12192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dirty="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endParaRPr lang="en-US" sz="1600" b="0" dirty="0">
                        <a:solidFill>
                          <a:schemeClr val="tx2"/>
                        </a:solidFill>
                        <a:latin typeface="+mn-lt"/>
                        <a:cs typeface="Arial" pitchFamily="34" charset="0"/>
                      </a:endParaRPr>
                    </a:p>
                  </a:txBody>
                  <a:tcPr marL="121920" marR="12192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0" dirty="0">
                        <a:solidFill>
                          <a:schemeClr val="tx2"/>
                        </a:solidFill>
                        <a:latin typeface="+mn-lt"/>
                        <a:cs typeface="Arial" pitchFamily="34" charset="0"/>
                      </a:endParaRPr>
                    </a:p>
                  </a:txBody>
                  <a:tcPr marL="121920" marR="12192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0" dirty="0">
                        <a:solidFill>
                          <a:schemeClr val="tx2"/>
                        </a:solidFill>
                        <a:latin typeface="+mn-lt"/>
                        <a:cs typeface="Arial" pitchFamily="34" charset="0"/>
                      </a:endParaRPr>
                    </a:p>
                  </a:txBody>
                  <a:tcPr marL="121920" marR="12192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0" dirty="0">
                        <a:solidFill>
                          <a:schemeClr val="tx2"/>
                        </a:solidFill>
                        <a:latin typeface="+mn-lt"/>
                        <a:cs typeface="Arial" pitchFamily="34" charset="0"/>
                      </a:endParaRPr>
                    </a:p>
                  </a:txBody>
                  <a:tcPr marL="121920" marR="12192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0" dirty="0">
                        <a:solidFill>
                          <a:schemeClr val="tx2"/>
                        </a:solidFill>
                        <a:latin typeface="+mn-lt"/>
                        <a:cs typeface="Arial" pitchFamily="34" charset="0"/>
                      </a:endParaRPr>
                    </a:p>
                  </a:txBody>
                  <a:tcPr marL="121920" marR="12192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87680">
                <a:tc>
                  <a:txBody>
                    <a:bodyPr/>
                    <a:lstStyle/>
                    <a:p>
                      <a:r>
                        <a:rPr lang="is-IS" sz="1600" b="0" dirty="0">
                          <a:solidFill>
                            <a:schemeClr val="tx2"/>
                          </a:solidFill>
                          <a:latin typeface="+mn-lt"/>
                          <a:ea typeface="ＭＳ Ｐゴシック" pitchFamily="110" charset="-128"/>
                          <a:cs typeface="Arial" pitchFamily="34" charset="0"/>
                        </a:rPr>
                        <a:t>Apixaban</a:t>
                      </a:r>
                      <a:endParaRPr lang="en-US" sz="1600" b="0" dirty="0">
                        <a:solidFill>
                          <a:schemeClr val="tx2"/>
                        </a:solidFill>
                        <a:latin typeface="+mn-lt"/>
                        <a:cs typeface="Arial" pitchFamily="34" charset="0"/>
                      </a:endParaRPr>
                    </a:p>
                  </a:txBody>
                  <a:tcPr marL="121920" marR="12192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9,120</a:t>
                      </a:r>
                    </a:p>
                  </a:txBody>
                  <a:tcPr marL="121920" marR="12192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8,726</a:t>
                      </a:r>
                    </a:p>
                  </a:txBody>
                  <a:tcPr marL="121920" marR="12192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8,440</a:t>
                      </a:r>
                    </a:p>
                  </a:txBody>
                  <a:tcPr marL="121920" marR="12192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6,051</a:t>
                      </a:r>
                    </a:p>
                  </a:txBody>
                  <a:tcPr marL="121920" marR="12192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3,464</a:t>
                      </a:r>
                    </a:p>
                  </a:txBody>
                  <a:tcPr marL="121920" marR="12192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1,754</a:t>
                      </a:r>
                    </a:p>
                  </a:txBody>
                  <a:tcPr marL="121920" marR="12192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87680">
                <a:tc>
                  <a:txBody>
                    <a:bodyPr/>
                    <a:lstStyle/>
                    <a:p>
                      <a:r>
                        <a:rPr lang="is-IS" sz="1600" b="0" dirty="0">
                          <a:solidFill>
                            <a:schemeClr val="tx2"/>
                          </a:solidFill>
                          <a:latin typeface="+mn-lt"/>
                          <a:ea typeface="ＭＳ Ｐゴシック" pitchFamily="110" charset="-128"/>
                          <a:cs typeface="Arial" pitchFamily="34" charset="0"/>
                        </a:rPr>
                        <a:t>Warfarin</a:t>
                      </a:r>
                      <a:endParaRPr lang="en-US" sz="1600" b="0" dirty="0">
                        <a:solidFill>
                          <a:schemeClr val="tx2"/>
                        </a:solidFill>
                        <a:latin typeface="+mn-lt"/>
                        <a:cs typeface="Arial" pitchFamily="34" charset="0"/>
                      </a:endParaRPr>
                    </a:p>
                  </a:txBody>
                  <a:tcPr marL="121920" marR="12192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9,081</a:t>
                      </a:r>
                    </a:p>
                  </a:txBody>
                  <a:tcPr marL="121920" marR="12192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8,620</a:t>
                      </a:r>
                    </a:p>
                  </a:txBody>
                  <a:tcPr marL="121920" marR="12192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8,301</a:t>
                      </a:r>
                    </a:p>
                  </a:txBody>
                  <a:tcPr marL="121920" marR="12192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5,972</a:t>
                      </a:r>
                    </a:p>
                  </a:txBody>
                  <a:tcPr marL="121920" marR="12192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3,405</a:t>
                      </a:r>
                    </a:p>
                  </a:txBody>
                  <a:tcPr marL="121920" marR="12192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1,768</a:t>
                      </a:r>
                    </a:p>
                  </a:txBody>
                  <a:tcPr marL="121920" marR="12192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756" y="6210960"/>
            <a:ext cx="2022760" cy="647041"/>
          </a:xfrm>
          <a:prstGeom prst="rect">
            <a:avLst/>
          </a:prstGeom>
        </p:spPr>
      </p:pic>
    </p:spTree>
    <p:extLst>
      <p:ext uri="{BB962C8B-B14F-4D97-AF65-F5344CB8AC3E}">
        <p14:creationId xmlns:p14="http://schemas.microsoft.com/office/powerpoint/2010/main" xmlns="" val="16862869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Freeform 42"/>
          <p:cNvSpPr>
            <a:spLocks/>
          </p:cNvSpPr>
          <p:nvPr/>
        </p:nvSpPr>
        <p:spPr bwMode="auto">
          <a:xfrm>
            <a:off x="3674897" y="2299242"/>
            <a:ext cx="5278875" cy="1117480"/>
          </a:xfrm>
          <a:custGeom>
            <a:avLst/>
            <a:gdLst>
              <a:gd name="T0" fmla="*/ 2147483647 w 3320"/>
              <a:gd name="T1" fmla="*/ 2147483647 h 1237"/>
              <a:gd name="T2" fmla="*/ 2147483647 w 3320"/>
              <a:gd name="T3" fmla="*/ 2147483647 h 1237"/>
              <a:gd name="T4" fmla="*/ 2147483647 w 3320"/>
              <a:gd name="T5" fmla="*/ 2147483647 h 1237"/>
              <a:gd name="T6" fmla="*/ 2147483647 w 3320"/>
              <a:gd name="T7" fmla="*/ 2147483647 h 1237"/>
              <a:gd name="T8" fmla="*/ 2147483647 w 3320"/>
              <a:gd name="T9" fmla="*/ 2147483647 h 1237"/>
              <a:gd name="T10" fmla="*/ 2147483647 w 3320"/>
              <a:gd name="T11" fmla="*/ 2147483647 h 1237"/>
              <a:gd name="T12" fmla="*/ 2147483647 w 3320"/>
              <a:gd name="T13" fmla="*/ 2147483647 h 1237"/>
              <a:gd name="T14" fmla="*/ 2147483647 w 3320"/>
              <a:gd name="T15" fmla="*/ 2147483647 h 1237"/>
              <a:gd name="T16" fmla="*/ 2147483647 w 3320"/>
              <a:gd name="T17" fmla="*/ 2147483647 h 1237"/>
              <a:gd name="T18" fmla="*/ 2147483647 w 3320"/>
              <a:gd name="T19" fmla="*/ 2147483647 h 1237"/>
              <a:gd name="T20" fmla="*/ 2147483647 w 3320"/>
              <a:gd name="T21" fmla="*/ 2147483647 h 1237"/>
              <a:gd name="T22" fmla="*/ 2147483647 w 3320"/>
              <a:gd name="T23" fmla="*/ 2147483647 h 1237"/>
              <a:gd name="T24" fmla="*/ 2147483647 w 3320"/>
              <a:gd name="T25" fmla="*/ 2147483647 h 1237"/>
              <a:gd name="T26" fmla="*/ 2147483647 w 3320"/>
              <a:gd name="T27" fmla="*/ 2147483647 h 1237"/>
              <a:gd name="T28" fmla="*/ 2147483647 w 3320"/>
              <a:gd name="T29" fmla="*/ 2147483647 h 1237"/>
              <a:gd name="T30" fmla="*/ 2147483647 w 3320"/>
              <a:gd name="T31" fmla="*/ 2147483647 h 1237"/>
              <a:gd name="T32" fmla="*/ 2147483647 w 3320"/>
              <a:gd name="T33" fmla="*/ 2147483647 h 1237"/>
              <a:gd name="T34" fmla="*/ 2147483647 w 3320"/>
              <a:gd name="T35" fmla="*/ 2147483647 h 1237"/>
              <a:gd name="T36" fmla="*/ 2147483647 w 3320"/>
              <a:gd name="T37" fmla="*/ 2147483647 h 1237"/>
              <a:gd name="T38" fmla="*/ 2147483647 w 3320"/>
              <a:gd name="T39" fmla="*/ 2147483647 h 1237"/>
              <a:gd name="T40" fmla="*/ 2147483647 w 3320"/>
              <a:gd name="T41" fmla="*/ 2147483647 h 1237"/>
              <a:gd name="T42" fmla="*/ 2147483647 w 3320"/>
              <a:gd name="T43" fmla="*/ 2147483647 h 1237"/>
              <a:gd name="T44" fmla="*/ 2147483647 w 3320"/>
              <a:gd name="T45" fmla="*/ 2147483647 h 1237"/>
              <a:gd name="T46" fmla="*/ 2147483647 w 3320"/>
              <a:gd name="T47" fmla="*/ 2147483647 h 1237"/>
              <a:gd name="T48" fmla="*/ 2147483647 w 3320"/>
              <a:gd name="T49" fmla="*/ 2147483647 h 1237"/>
              <a:gd name="T50" fmla="*/ 2147483647 w 3320"/>
              <a:gd name="T51" fmla="*/ 2147483647 h 1237"/>
              <a:gd name="T52" fmla="*/ 2147483647 w 3320"/>
              <a:gd name="T53" fmla="*/ 2147483647 h 1237"/>
              <a:gd name="T54" fmla="*/ 2147483647 w 3320"/>
              <a:gd name="T55" fmla="*/ 2147483647 h 1237"/>
              <a:gd name="T56" fmla="*/ 2147483647 w 3320"/>
              <a:gd name="T57" fmla="*/ 2147483647 h 1237"/>
              <a:gd name="T58" fmla="*/ 2147483647 w 3320"/>
              <a:gd name="T59" fmla="*/ 2147483647 h 1237"/>
              <a:gd name="T60" fmla="*/ 2147483647 w 3320"/>
              <a:gd name="T61" fmla="*/ 2147483647 h 1237"/>
              <a:gd name="T62" fmla="*/ 2147483647 w 3320"/>
              <a:gd name="T63" fmla="*/ 2147483647 h 1237"/>
              <a:gd name="T64" fmla="*/ 2147483647 w 3320"/>
              <a:gd name="T65" fmla="*/ 2147483647 h 1237"/>
              <a:gd name="T66" fmla="*/ 2147483647 w 3320"/>
              <a:gd name="T67" fmla="*/ 2147483647 h 1237"/>
              <a:gd name="T68" fmla="*/ 2147483647 w 3320"/>
              <a:gd name="T69" fmla="*/ 2147483647 h 1237"/>
              <a:gd name="T70" fmla="*/ 2147483647 w 3320"/>
              <a:gd name="T71" fmla="*/ 2147483647 h 1237"/>
              <a:gd name="T72" fmla="*/ 2147483647 w 3320"/>
              <a:gd name="T73" fmla="*/ 2147483647 h 1237"/>
              <a:gd name="T74" fmla="*/ 2147483647 w 3320"/>
              <a:gd name="T75" fmla="*/ 2147483647 h 1237"/>
              <a:gd name="T76" fmla="*/ 2147483647 w 3320"/>
              <a:gd name="T77" fmla="*/ 2147483647 h 1237"/>
              <a:gd name="T78" fmla="*/ 2147483647 w 3320"/>
              <a:gd name="T79" fmla="*/ 2147483647 h 1237"/>
              <a:gd name="T80" fmla="*/ 2147483647 w 3320"/>
              <a:gd name="T81" fmla="*/ 2147483647 h 1237"/>
              <a:gd name="T82" fmla="*/ 2147483647 w 3320"/>
              <a:gd name="T83" fmla="*/ 2147483647 h 1237"/>
              <a:gd name="T84" fmla="*/ 2147483647 w 3320"/>
              <a:gd name="T85" fmla="*/ 2147483647 h 1237"/>
              <a:gd name="T86" fmla="*/ 2147483647 w 3320"/>
              <a:gd name="T87" fmla="*/ 2147483647 h 1237"/>
              <a:gd name="T88" fmla="*/ 2147483647 w 3320"/>
              <a:gd name="T89" fmla="*/ 0 h 12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20"/>
              <a:gd name="T136" fmla="*/ 0 h 1237"/>
              <a:gd name="T137" fmla="*/ 3320 w 3320"/>
              <a:gd name="T138" fmla="*/ 1237 h 1237"/>
              <a:gd name="connsiteX0" fmla="*/ 0 w 10000"/>
              <a:gd name="connsiteY0" fmla="*/ 10000 h 10000"/>
              <a:gd name="connsiteX1" fmla="*/ 42 w 10000"/>
              <a:gd name="connsiteY1" fmla="*/ 10000 h 10000"/>
              <a:gd name="connsiteX2" fmla="*/ 42 w 10000"/>
              <a:gd name="connsiteY2" fmla="*/ 9863 h 10000"/>
              <a:gd name="connsiteX3" fmla="*/ 81 w 10000"/>
              <a:gd name="connsiteY3" fmla="*/ 9863 h 10000"/>
              <a:gd name="connsiteX4" fmla="*/ 81 w 10000"/>
              <a:gd name="connsiteY4" fmla="*/ 9782 h 10000"/>
              <a:gd name="connsiteX5" fmla="*/ 154 w 10000"/>
              <a:gd name="connsiteY5" fmla="*/ 9782 h 10000"/>
              <a:gd name="connsiteX6" fmla="*/ 289 w 10000"/>
              <a:gd name="connsiteY6" fmla="*/ 9782 h 10000"/>
              <a:gd name="connsiteX7" fmla="*/ 289 w 10000"/>
              <a:gd name="connsiteY7" fmla="*/ 9652 h 10000"/>
              <a:gd name="connsiteX8" fmla="*/ 383 w 10000"/>
              <a:gd name="connsiteY8" fmla="*/ 9652 h 10000"/>
              <a:gd name="connsiteX9" fmla="*/ 383 w 10000"/>
              <a:gd name="connsiteY9" fmla="*/ 9531 h 10000"/>
              <a:gd name="connsiteX10" fmla="*/ 440 w 10000"/>
              <a:gd name="connsiteY10" fmla="*/ 9531 h 10000"/>
              <a:gd name="connsiteX11" fmla="*/ 440 w 10000"/>
              <a:gd name="connsiteY11" fmla="*/ 9418 h 10000"/>
              <a:gd name="connsiteX12" fmla="*/ 560 w 10000"/>
              <a:gd name="connsiteY12" fmla="*/ 9418 h 10000"/>
              <a:gd name="connsiteX13" fmla="*/ 560 w 10000"/>
              <a:gd name="connsiteY13" fmla="*/ 9248 h 10000"/>
              <a:gd name="connsiteX14" fmla="*/ 623 w 10000"/>
              <a:gd name="connsiteY14" fmla="*/ 9248 h 10000"/>
              <a:gd name="connsiteX15" fmla="*/ 623 w 10000"/>
              <a:gd name="connsiteY15" fmla="*/ 9216 h 10000"/>
              <a:gd name="connsiteX16" fmla="*/ 623 w 10000"/>
              <a:gd name="connsiteY16" fmla="*/ 9086 h 10000"/>
              <a:gd name="connsiteX17" fmla="*/ 729 w 10000"/>
              <a:gd name="connsiteY17" fmla="*/ 9086 h 10000"/>
              <a:gd name="connsiteX18" fmla="*/ 729 w 10000"/>
              <a:gd name="connsiteY18" fmla="*/ 8925 h 10000"/>
              <a:gd name="connsiteX19" fmla="*/ 789 w 10000"/>
              <a:gd name="connsiteY19" fmla="*/ 8925 h 10000"/>
              <a:gd name="connsiteX20" fmla="*/ 789 w 10000"/>
              <a:gd name="connsiteY20" fmla="*/ 8820 h 10000"/>
              <a:gd name="connsiteX21" fmla="*/ 870 w 10000"/>
              <a:gd name="connsiteY21" fmla="*/ 8820 h 10000"/>
              <a:gd name="connsiteX22" fmla="*/ 870 w 10000"/>
              <a:gd name="connsiteY22" fmla="*/ 8755 h 10000"/>
              <a:gd name="connsiteX23" fmla="*/ 994 w 10000"/>
              <a:gd name="connsiteY23" fmla="*/ 8755 h 10000"/>
              <a:gd name="connsiteX24" fmla="*/ 994 w 10000"/>
              <a:gd name="connsiteY24" fmla="*/ 8642 h 10000"/>
              <a:gd name="connsiteX25" fmla="*/ 1081 w 10000"/>
              <a:gd name="connsiteY25" fmla="*/ 8642 h 10000"/>
              <a:gd name="connsiteX26" fmla="*/ 1081 w 10000"/>
              <a:gd name="connsiteY26" fmla="*/ 8488 h 10000"/>
              <a:gd name="connsiteX27" fmla="*/ 1166 w 10000"/>
              <a:gd name="connsiteY27" fmla="*/ 8488 h 10000"/>
              <a:gd name="connsiteX28" fmla="*/ 1166 w 10000"/>
              <a:gd name="connsiteY28" fmla="*/ 8327 h 10000"/>
              <a:gd name="connsiteX29" fmla="*/ 1271 w 10000"/>
              <a:gd name="connsiteY29" fmla="*/ 8327 h 10000"/>
              <a:gd name="connsiteX30" fmla="*/ 1271 w 10000"/>
              <a:gd name="connsiteY30" fmla="*/ 8165 h 10000"/>
              <a:gd name="connsiteX31" fmla="*/ 1383 w 10000"/>
              <a:gd name="connsiteY31" fmla="*/ 8165 h 10000"/>
              <a:gd name="connsiteX32" fmla="*/ 1470 w 10000"/>
              <a:gd name="connsiteY32" fmla="*/ 8165 h 10000"/>
              <a:gd name="connsiteX33" fmla="*/ 1470 w 10000"/>
              <a:gd name="connsiteY33" fmla="*/ 7963 h 10000"/>
              <a:gd name="connsiteX34" fmla="*/ 1554 w 10000"/>
              <a:gd name="connsiteY34" fmla="*/ 7963 h 10000"/>
              <a:gd name="connsiteX35" fmla="*/ 1554 w 10000"/>
              <a:gd name="connsiteY35" fmla="*/ 7850 h 10000"/>
              <a:gd name="connsiteX36" fmla="*/ 1666 w 10000"/>
              <a:gd name="connsiteY36" fmla="*/ 7850 h 10000"/>
              <a:gd name="connsiteX37" fmla="*/ 1666 w 10000"/>
              <a:gd name="connsiteY37" fmla="*/ 7696 h 10000"/>
              <a:gd name="connsiteX38" fmla="*/ 1889 w 10000"/>
              <a:gd name="connsiteY38" fmla="*/ 7696 h 10000"/>
              <a:gd name="connsiteX39" fmla="*/ 1889 w 10000"/>
              <a:gd name="connsiteY39" fmla="*/ 7599 h 10000"/>
              <a:gd name="connsiteX40" fmla="*/ 2042 w 10000"/>
              <a:gd name="connsiteY40" fmla="*/ 7599 h 10000"/>
              <a:gd name="connsiteX41" fmla="*/ 2042 w 10000"/>
              <a:gd name="connsiteY41" fmla="*/ 7373 h 10000"/>
              <a:gd name="connsiteX42" fmla="*/ 2130 w 10000"/>
              <a:gd name="connsiteY42" fmla="*/ 7373 h 10000"/>
              <a:gd name="connsiteX43" fmla="*/ 2130 w 10000"/>
              <a:gd name="connsiteY43" fmla="*/ 7219 h 10000"/>
              <a:gd name="connsiteX44" fmla="*/ 2232 w 10000"/>
              <a:gd name="connsiteY44" fmla="*/ 7219 h 10000"/>
              <a:gd name="connsiteX45" fmla="*/ 2232 w 10000"/>
              <a:gd name="connsiteY45" fmla="*/ 7090 h 10000"/>
              <a:gd name="connsiteX46" fmla="*/ 2370 w 10000"/>
              <a:gd name="connsiteY46" fmla="*/ 7090 h 10000"/>
              <a:gd name="connsiteX47" fmla="*/ 2370 w 10000"/>
              <a:gd name="connsiteY47" fmla="*/ 6968 h 10000"/>
              <a:gd name="connsiteX48" fmla="*/ 2512 w 10000"/>
              <a:gd name="connsiteY48" fmla="*/ 6968 h 10000"/>
              <a:gd name="connsiteX49" fmla="*/ 2512 w 10000"/>
              <a:gd name="connsiteY49" fmla="*/ 6839 h 10000"/>
              <a:gd name="connsiteX50" fmla="*/ 2648 w 10000"/>
              <a:gd name="connsiteY50" fmla="*/ 6839 h 10000"/>
              <a:gd name="connsiteX51" fmla="*/ 2648 w 10000"/>
              <a:gd name="connsiteY51" fmla="*/ 6758 h 10000"/>
              <a:gd name="connsiteX52" fmla="*/ 2720 w 10000"/>
              <a:gd name="connsiteY52" fmla="*/ 6758 h 10000"/>
              <a:gd name="connsiteX53" fmla="*/ 2720 w 10000"/>
              <a:gd name="connsiteY53" fmla="*/ 6645 h 10000"/>
              <a:gd name="connsiteX54" fmla="*/ 2807 w 10000"/>
              <a:gd name="connsiteY54" fmla="*/ 6645 h 10000"/>
              <a:gd name="connsiteX55" fmla="*/ 2807 w 10000"/>
              <a:gd name="connsiteY55" fmla="*/ 6524 h 10000"/>
              <a:gd name="connsiteX56" fmla="*/ 2943 w 10000"/>
              <a:gd name="connsiteY56" fmla="*/ 6524 h 10000"/>
              <a:gd name="connsiteX57" fmla="*/ 2943 w 10000"/>
              <a:gd name="connsiteY57" fmla="*/ 6346 h 10000"/>
              <a:gd name="connsiteX58" fmla="*/ 3142 w 10000"/>
              <a:gd name="connsiteY58" fmla="*/ 6346 h 10000"/>
              <a:gd name="connsiteX59" fmla="*/ 3142 w 10000"/>
              <a:gd name="connsiteY59" fmla="*/ 6209 h 10000"/>
              <a:gd name="connsiteX60" fmla="*/ 3256 w 10000"/>
              <a:gd name="connsiteY60" fmla="*/ 6209 h 10000"/>
              <a:gd name="connsiteX61" fmla="*/ 3256 w 10000"/>
              <a:gd name="connsiteY61" fmla="*/ 6095 h 10000"/>
              <a:gd name="connsiteX62" fmla="*/ 3443 w 10000"/>
              <a:gd name="connsiteY62" fmla="*/ 6095 h 10000"/>
              <a:gd name="connsiteX63" fmla="*/ 3443 w 10000"/>
              <a:gd name="connsiteY63" fmla="*/ 5918 h 10000"/>
              <a:gd name="connsiteX64" fmla="*/ 3633 w 10000"/>
              <a:gd name="connsiteY64" fmla="*/ 5918 h 10000"/>
              <a:gd name="connsiteX65" fmla="*/ 3633 w 10000"/>
              <a:gd name="connsiteY65" fmla="*/ 5845 h 10000"/>
              <a:gd name="connsiteX66" fmla="*/ 3696 w 10000"/>
              <a:gd name="connsiteY66" fmla="*/ 5845 h 10000"/>
              <a:gd name="connsiteX67" fmla="*/ 3696 w 10000"/>
              <a:gd name="connsiteY67" fmla="*/ 5715 h 10000"/>
              <a:gd name="connsiteX68" fmla="*/ 3849 w 10000"/>
              <a:gd name="connsiteY68" fmla="*/ 5715 h 10000"/>
              <a:gd name="connsiteX69" fmla="*/ 3849 w 10000"/>
              <a:gd name="connsiteY69" fmla="*/ 5538 h 10000"/>
              <a:gd name="connsiteX70" fmla="*/ 3979 w 10000"/>
              <a:gd name="connsiteY70" fmla="*/ 5538 h 10000"/>
              <a:gd name="connsiteX71" fmla="*/ 3979 w 10000"/>
              <a:gd name="connsiteY71" fmla="*/ 5368 h 10000"/>
              <a:gd name="connsiteX72" fmla="*/ 4102 w 10000"/>
              <a:gd name="connsiteY72" fmla="*/ 5368 h 10000"/>
              <a:gd name="connsiteX73" fmla="*/ 4102 w 10000"/>
              <a:gd name="connsiteY73" fmla="*/ 5125 h 10000"/>
              <a:gd name="connsiteX74" fmla="*/ 4208 w 10000"/>
              <a:gd name="connsiteY74" fmla="*/ 5125 h 10000"/>
              <a:gd name="connsiteX75" fmla="*/ 4208 w 10000"/>
              <a:gd name="connsiteY75" fmla="*/ 4972 h 10000"/>
              <a:gd name="connsiteX76" fmla="*/ 4307 w 10000"/>
              <a:gd name="connsiteY76" fmla="*/ 4972 h 10000"/>
              <a:gd name="connsiteX77" fmla="*/ 4307 w 10000"/>
              <a:gd name="connsiteY77" fmla="*/ 4826 h 10000"/>
              <a:gd name="connsiteX78" fmla="*/ 4467 w 10000"/>
              <a:gd name="connsiteY78" fmla="*/ 4826 h 10000"/>
              <a:gd name="connsiteX79" fmla="*/ 4467 w 10000"/>
              <a:gd name="connsiteY79" fmla="*/ 4753 h 10000"/>
              <a:gd name="connsiteX80" fmla="*/ 4702 w 10000"/>
              <a:gd name="connsiteY80" fmla="*/ 4753 h 10000"/>
              <a:gd name="connsiteX81" fmla="*/ 4732 w 10000"/>
              <a:gd name="connsiteY81" fmla="*/ 4753 h 10000"/>
              <a:gd name="connsiteX82" fmla="*/ 4732 w 10000"/>
              <a:gd name="connsiteY82" fmla="*/ 4624 h 10000"/>
              <a:gd name="connsiteX83" fmla="*/ 4937 w 10000"/>
              <a:gd name="connsiteY83" fmla="*/ 4624 h 10000"/>
              <a:gd name="connsiteX84" fmla="*/ 4937 w 10000"/>
              <a:gd name="connsiteY84" fmla="*/ 4495 h 10000"/>
              <a:gd name="connsiteX85" fmla="*/ 5078 w 10000"/>
              <a:gd name="connsiteY85" fmla="*/ 4495 h 10000"/>
              <a:gd name="connsiteX86" fmla="*/ 5078 w 10000"/>
              <a:gd name="connsiteY86" fmla="*/ 4382 h 10000"/>
              <a:gd name="connsiteX87" fmla="*/ 5202 w 10000"/>
              <a:gd name="connsiteY87" fmla="*/ 4382 h 10000"/>
              <a:gd name="connsiteX88" fmla="*/ 5202 w 10000"/>
              <a:gd name="connsiteY88" fmla="*/ 4196 h 10000"/>
              <a:gd name="connsiteX89" fmla="*/ 5325 w 10000"/>
              <a:gd name="connsiteY89" fmla="*/ 4196 h 10000"/>
              <a:gd name="connsiteX90" fmla="*/ 5325 w 10000"/>
              <a:gd name="connsiteY90" fmla="*/ 3945 h 10000"/>
              <a:gd name="connsiteX91" fmla="*/ 5596 w 10000"/>
              <a:gd name="connsiteY91" fmla="*/ 3945 h 10000"/>
              <a:gd name="connsiteX92" fmla="*/ 5596 w 10000"/>
              <a:gd name="connsiteY92" fmla="*/ 3783 h 10000"/>
              <a:gd name="connsiteX93" fmla="*/ 5837 w 10000"/>
              <a:gd name="connsiteY93" fmla="*/ 3783 h 10000"/>
              <a:gd name="connsiteX94" fmla="*/ 5837 w 10000"/>
              <a:gd name="connsiteY94" fmla="*/ 3614 h 10000"/>
              <a:gd name="connsiteX95" fmla="*/ 6027 w 10000"/>
              <a:gd name="connsiteY95" fmla="*/ 3614 h 10000"/>
              <a:gd name="connsiteX96" fmla="*/ 6027 w 10000"/>
              <a:gd name="connsiteY96" fmla="*/ 3420 h 10000"/>
              <a:gd name="connsiteX97" fmla="*/ 6244 w 10000"/>
              <a:gd name="connsiteY97" fmla="*/ 3420 h 10000"/>
              <a:gd name="connsiteX98" fmla="*/ 6244 w 10000"/>
              <a:gd name="connsiteY98" fmla="*/ 3250 h 10000"/>
              <a:gd name="connsiteX99" fmla="*/ 6422 w 10000"/>
              <a:gd name="connsiteY99" fmla="*/ 3250 h 10000"/>
              <a:gd name="connsiteX100" fmla="*/ 6422 w 10000"/>
              <a:gd name="connsiteY100" fmla="*/ 3056 h 10000"/>
              <a:gd name="connsiteX101" fmla="*/ 6464 w 10000"/>
              <a:gd name="connsiteY101" fmla="*/ 3056 h 10000"/>
              <a:gd name="connsiteX102" fmla="*/ 6464 w 10000"/>
              <a:gd name="connsiteY102" fmla="*/ 2910 h 10000"/>
              <a:gd name="connsiteX103" fmla="*/ 6798 w 10000"/>
              <a:gd name="connsiteY103" fmla="*/ 2910 h 10000"/>
              <a:gd name="connsiteX104" fmla="*/ 6798 w 10000"/>
              <a:gd name="connsiteY104" fmla="*/ 2660 h 10000"/>
              <a:gd name="connsiteX105" fmla="*/ 6922 w 10000"/>
              <a:gd name="connsiteY105" fmla="*/ 2660 h 10000"/>
              <a:gd name="connsiteX106" fmla="*/ 6922 w 10000"/>
              <a:gd name="connsiteY106" fmla="*/ 2393 h 10000"/>
              <a:gd name="connsiteX107" fmla="*/ 7262 w 10000"/>
              <a:gd name="connsiteY107" fmla="*/ 2393 h 10000"/>
              <a:gd name="connsiteX108" fmla="*/ 7262 w 10000"/>
              <a:gd name="connsiteY108" fmla="*/ 2110 h 10000"/>
              <a:gd name="connsiteX109" fmla="*/ 7458 w 10000"/>
              <a:gd name="connsiteY109" fmla="*/ 2110 h 10000"/>
              <a:gd name="connsiteX110" fmla="*/ 7458 w 10000"/>
              <a:gd name="connsiteY110" fmla="*/ 1932 h 10000"/>
              <a:gd name="connsiteX111" fmla="*/ 7587 w 10000"/>
              <a:gd name="connsiteY111" fmla="*/ 1932 h 10000"/>
              <a:gd name="connsiteX112" fmla="*/ 7587 w 10000"/>
              <a:gd name="connsiteY112" fmla="*/ 1770 h 10000"/>
              <a:gd name="connsiteX113" fmla="*/ 7699 w 10000"/>
              <a:gd name="connsiteY113" fmla="*/ 1770 h 10000"/>
              <a:gd name="connsiteX114" fmla="*/ 7699 w 10000"/>
              <a:gd name="connsiteY114" fmla="*/ 1601 h 10000"/>
              <a:gd name="connsiteX115" fmla="*/ 7883 w 10000"/>
              <a:gd name="connsiteY115" fmla="*/ 1601 h 10000"/>
              <a:gd name="connsiteX116" fmla="*/ 7883 w 10000"/>
              <a:gd name="connsiteY116" fmla="*/ 1455 h 10000"/>
              <a:gd name="connsiteX117" fmla="*/ 8069 w 10000"/>
              <a:gd name="connsiteY117" fmla="*/ 1455 h 10000"/>
              <a:gd name="connsiteX118" fmla="*/ 8069 w 10000"/>
              <a:gd name="connsiteY118" fmla="*/ 1237 h 10000"/>
              <a:gd name="connsiteX119" fmla="*/ 8181 w 10000"/>
              <a:gd name="connsiteY119" fmla="*/ 1237 h 10000"/>
              <a:gd name="connsiteX120" fmla="*/ 8181 w 10000"/>
              <a:gd name="connsiteY120" fmla="*/ 1027 h 10000"/>
              <a:gd name="connsiteX121" fmla="*/ 8648 w 10000"/>
              <a:gd name="connsiteY121" fmla="*/ 1027 h 10000"/>
              <a:gd name="connsiteX122" fmla="*/ 8648 w 10000"/>
              <a:gd name="connsiteY122" fmla="*/ 776 h 10000"/>
              <a:gd name="connsiteX123" fmla="*/ 8747 w 10000"/>
              <a:gd name="connsiteY123" fmla="*/ 776 h 10000"/>
              <a:gd name="connsiteX124" fmla="*/ 8747 w 10000"/>
              <a:gd name="connsiteY124" fmla="*/ 622 h 10000"/>
              <a:gd name="connsiteX125" fmla="*/ 8922 w 10000"/>
              <a:gd name="connsiteY125" fmla="*/ 622 h 10000"/>
              <a:gd name="connsiteX126" fmla="*/ 9051 w 10000"/>
              <a:gd name="connsiteY126" fmla="*/ 622 h 10000"/>
              <a:gd name="connsiteX127" fmla="*/ 9169 w 10000"/>
              <a:gd name="connsiteY127" fmla="*/ 622 h 10000"/>
              <a:gd name="connsiteX128" fmla="*/ 9169 w 10000"/>
              <a:gd name="connsiteY128" fmla="*/ 283 h 10000"/>
              <a:gd name="connsiteX129" fmla="*/ 9494 w 10000"/>
              <a:gd name="connsiteY129" fmla="*/ 283 h 10000"/>
              <a:gd name="connsiteX130" fmla="*/ 9494 w 10000"/>
              <a:gd name="connsiteY130" fmla="*/ 178 h 10000"/>
              <a:gd name="connsiteX131" fmla="*/ 9753 w 10000"/>
              <a:gd name="connsiteY131" fmla="*/ 178 h 10000"/>
              <a:gd name="connsiteX132" fmla="*/ 9753 w 10000"/>
              <a:gd name="connsiteY132" fmla="*/ 0 h 10000"/>
              <a:gd name="connsiteX133" fmla="*/ 10000 w 10000"/>
              <a:gd name="connsiteY13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0000" h="10000">
                <a:moveTo>
                  <a:pt x="0" y="10000"/>
                </a:moveTo>
                <a:lnTo>
                  <a:pt x="42" y="10000"/>
                </a:lnTo>
                <a:lnTo>
                  <a:pt x="42" y="9863"/>
                </a:lnTo>
                <a:lnTo>
                  <a:pt x="81" y="9863"/>
                </a:lnTo>
                <a:lnTo>
                  <a:pt x="81" y="9782"/>
                </a:lnTo>
                <a:lnTo>
                  <a:pt x="154" y="9782"/>
                </a:lnTo>
                <a:lnTo>
                  <a:pt x="289" y="9782"/>
                </a:lnTo>
                <a:lnTo>
                  <a:pt x="289" y="9652"/>
                </a:lnTo>
                <a:lnTo>
                  <a:pt x="383" y="9652"/>
                </a:lnTo>
                <a:lnTo>
                  <a:pt x="383" y="9531"/>
                </a:lnTo>
                <a:lnTo>
                  <a:pt x="440" y="9531"/>
                </a:lnTo>
                <a:lnTo>
                  <a:pt x="440" y="9418"/>
                </a:lnTo>
                <a:lnTo>
                  <a:pt x="560" y="9418"/>
                </a:lnTo>
                <a:lnTo>
                  <a:pt x="560" y="9248"/>
                </a:lnTo>
                <a:lnTo>
                  <a:pt x="623" y="9248"/>
                </a:lnTo>
                <a:lnTo>
                  <a:pt x="623" y="9216"/>
                </a:lnTo>
                <a:lnTo>
                  <a:pt x="623" y="9086"/>
                </a:lnTo>
                <a:lnTo>
                  <a:pt x="729" y="9086"/>
                </a:lnTo>
                <a:lnTo>
                  <a:pt x="729" y="8925"/>
                </a:lnTo>
                <a:lnTo>
                  <a:pt x="789" y="8925"/>
                </a:lnTo>
                <a:lnTo>
                  <a:pt x="789" y="8820"/>
                </a:lnTo>
                <a:lnTo>
                  <a:pt x="870" y="8820"/>
                </a:lnTo>
                <a:lnTo>
                  <a:pt x="870" y="8755"/>
                </a:lnTo>
                <a:lnTo>
                  <a:pt x="994" y="8755"/>
                </a:lnTo>
                <a:lnTo>
                  <a:pt x="994" y="8642"/>
                </a:lnTo>
                <a:lnTo>
                  <a:pt x="1081" y="8642"/>
                </a:lnTo>
                <a:lnTo>
                  <a:pt x="1081" y="8488"/>
                </a:lnTo>
                <a:lnTo>
                  <a:pt x="1166" y="8488"/>
                </a:lnTo>
                <a:lnTo>
                  <a:pt x="1166" y="8327"/>
                </a:lnTo>
                <a:lnTo>
                  <a:pt x="1271" y="8327"/>
                </a:lnTo>
                <a:lnTo>
                  <a:pt x="1271" y="8165"/>
                </a:lnTo>
                <a:lnTo>
                  <a:pt x="1383" y="8165"/>
                </a:lnTo>
                <a:lnTo>
                  <a:pt x="1470" y="8165"/>
                </a:lnTo>
                <a:lnTo>
                  <a:pt x="1470" y="7963"/>
                </a:lnTo>
                <a:lnTo>
                  <a:pt x="1554" y="7963"/>
                </a:lnTo>
                <a:lnTo>
                  <a:pt x="1554" y="7850"/>
                </a:lnTo>
                <a:lnTo>
                  <a:pt x="1666" y="7850"/>
                </a:lnTo>
                <a:lnTo>
                  <a:pt x="1666" y="7696"/>
                </a:lnTo>
                <a:lnTo>
                  <a:pt x="1889" y="7696"/>
                </a:lnTo>
                <a:lnTo>
                  <a:pt x="1889" y="7599"/>
                </a:lnTo>
                <a:lnTo>
                  <a:pt x="2042" y="7599"/>
                </a:lnTo>
                <a:lnTo>
                  <a:pt x="2042" y="7373"/>
                </a:lnTo>
                <a:lnTo>
                  <a:pt x="2130" y="7373"/>
                </a:lnTo>
                <a:lnTo>
                  <a:pt x="2130" y="7219"/>
                </a:lnTo>
                <a:lnTo>
                  <a:pt x="2232" y="7219"/>
                </a:lnTo>
                <a:lnTo>
                  <a:pt x="2232" y="7090"/>
                </a:lnTo>
                <a:lnTo>
                  <a:pt x="2370" y="7090"/>
                </a:lnTo>
                <a:lnTo>
                  <a:pt x="2370" y="6968"/>
                </a:lnTo>
                <a:lnTo>
                  <a:pt x="2512" y="6968"/>
                </a:lnTo>
                <a:lnTo>
                  <a:pt x="2512" y="6839"/>
                </a:lnTo>
                <a:lnTo>
                  <a:pt x="2648" y="6839"/>
                </a:lnTo>
                <a:lnTo>
                  <a:pt x="2648" y="6758"/>
                </a:lnTo>
                <a:lnTo>
                  <a:pt x="2720" y="6758"/>
                </a:lnTo>
                <a:lnTo>
                  <a:pt x="2720" y="6645"/>
                </a:lnTo>
                <a:lnTo>
                  <a:pt x="2807" y="6645"/>
                </a:lnTo>
                <a:lnTo>
                  <a:pt x="2807" y="6524"/>
                </a:lnTo>
                <a:lnTo>
                  <a:pt x="2943" y="6524"/>
                </a:lnTo>
                <a:lnTo>
                  <a:pt x="2943" y="6346"/>
                </a:lnTo>
                <a:lnTo>
                  <a:pt x="3142" y="6346"/>
                </a:lnTo>
                <a:lnTo>
                  <a:pt x="3142" y="6209"/>
                </a:lnTo>
                <a:lnTo>
                  <a:pt x="3256" y="6209"/>
                </a:lnTo>
                <a:lnTo>
                  <a:pt x="3256" y="6095"/>
                </a:lnTo>
                <a:lnTo>
                  <a:pt x="3443" y="6095"/>
                </a:lnTo>
                <a:lnTo>
                  <a:pt x="3443" y="5918"/>
                </a:lnTo>
                <a:lnTo>
                  <a:pt x="3633" y="5918"/>
                </a:lnTo>
                <a:lnTo>
                  <a:pt x="3633" y="5845"/>
                </a:lnTo>
                <a:lnTo>
                  <a:pt x="3696" y="5845"/>
                </a:lnTo>
                <a:lnTo>
                  <a:pt x="3696" y="5715"/>
                </a:lnTo>
                <a:lnTo>
                  <a:pt x="3849" y="5715"/>
                </a:lnTo>
                <a:lnTo>
                  <a:pt x="3849" y="5538"/>
                </a:lnTo>
                <a:lnTo>
                  <a:pt x="3979" y="5538"/>
                </a:lnTo>
                <a:lnTo>
                  <a:pt x="3979" y="5368"/>
                </a:lnTo>
                <a:lnTo>
                  <a:pt x="4102" y="5368"/>
                </a:lnTo>
                <a:lnTo>
                  <a:pt x="4102" y="5125"/>
                </a:lnTo>
                <a:lnTo>
                  <a:pt x="4208" y="5125"/>
                </a:lnTo>
                <a:lnTo>
                  <a:pt x="4208" y="4972"/>
                </a:lnTo>
                <a:lnTo>
                  <a:pt x="4307" y="4972"/>
                </a:lnTo>
                <a:lnTo>
                  <a:pt x="4307" y="4826"/>
                </a:lnTo>
                <a:lnTo>
                  <a:pt x="4467" y="4826"/>
                </a:lnTo>
                <a:lnTo>
                  <a:pt x="4467" y="4753"/>
                </a:lnTo>
                <a:lnTo>
                  <a:pt x="4702" y="4753"/>
                </a:lnTo>
                <a:lnTo>
                  <a:pt x="4732" y="4753"/>
                </a:lnTo>
                <a:lnTo>
                  <a:pt x="4732" y="4624"/>
                </a:lnTo>
                <a:lnTo>
                  <a:pt x="4937" y="4624"/>
                </a:lnTo>
                <a:lnTo>
                  <a:pt x="4937" y="4495"/>
                </a:lnTo>
                <a:lnTo>
                  <a:pt x="5078" y="4495"/>
                </a:lnTo>
                <a:lnTo>
                  <a:pt x="5078" y="4382"/>
                </a:lnTo>
                <a:lnTo>
                  <a:pt x="5202" y="4382"/>
                </a:lnTo>
                <a:lnTo>
                  <a:pt x="5202" y="4196"/>
                </a:lnTo>
                <a:lnTo>
                  <a:pt x="5325" y="4196"/>
                </a:lnTo>
                <a:lnTo>
                  <a:pt x="5325" y="3945"/>
                </a:lnTo>
                <a:lnTo>
                  <a:pt x="5596" y="3945"/>
                </a:lnTo>
                <a:lnTo>
                  <a:pt x="5596" y="3783"/>
                </a:lnTo>
                <a:lnTo>
                  <a:pt x="5837" y="3783"/>
                </a:lnTo>
                <a:lnTo>
                  <a:pt x="5837" y="3614"/>
                </a:lnTo>
                <a:lnTo>
                  <a:pt x="6027" y="3614"/>
                </a:lnTo>
                <a:lnTo>
                  <a:pt x="6027" y="3420"/>
                </a:lnTo>
                <a:lnTo>
                  <a:pt x="6244" y="3420"/>
                </a:lnTo>
                <a:lnTo>
                  <a:pt x="6244" y="3250"/>
                </a:lnTo>
                <a:lnTo>
                  <a:pt x="6422" y="3250"/>
                </a:lnTo>
                <a:lnTo>
                  <a:pt x="6422" y="3056"/>
                </a:lnTo>
                <a:lnTo>
                  <a:pt x="6464" y="3056"/>
                </a:lnTo>
                <a:lnTo>
                  <a:pt x="6464" y="2910"/>
                </a:lnTo>
                <a:lnTo>
                  <a:pt x="6798" y="2910"/>
                </a:lnTo>
                <a:lnTo>
                  <a:pt x="6798" y="2660"/>
                </a:lnTo>
                <a:lnTo>
                  <a:pt x="6922" y="2660"/>
                </a:lnTo>
                <a:lnTo>
                  <a:pt x="6922" y="2393"/>
                </a:lnTo>
                <a:lnTo>
                  <a:pt x="7262" y="2393"/>
                </a:lnTo>
                <a:lnTo>
                  <a:pt x="7262" y="2110"/>
                </a:lnTo>
                <a:lnTo>
                  <a:pt x="7458" y="2110"/>
                </a:lnTo>
                <a:lnTo>
                  <a:pt x="7458" y="1932"/>
                </a:lnTo>
                <a:lnTo>
                  <a:pt x="7587" y="1932"/>
                </a:lnTo>
                <a:lnTo>
                  <a:pt x="7587" y="1770"/>
                </a:lnTo>
                <a:lnTo>
                  <a:pt x="7699" y="1770"/>
                </a:lnTo>
                <a:lnTo>
                  <a:pt x="7699" y="1601"/>
                </a:lnTo>
                <a:lnTo>
                  <a:pt x="7883" y="1601"/>
                </a:lnTo>
                <a:lnTo>
                  <a:pt x="7883" y="1455"/>
                </a:lnTo>
                <a:lnTo>
                  <a:pt x="8069" y="1455"/>
                </a:lnTo>
                <a:lnTo>
                  <a:pt x="8069" y="1237"/>
                </a:lnTo>
                <a:lnTo>
                  <a:pt x="8181" y="1237"/>
                </a:lnTo>
                <a:lnTo>
                  <a:pt x="8181" y="1027"/>
                </a:lnTo>
                <a:lnTo>
                  <a:pt x="8648" y="1027"/>
                </a:lnTo>
                <a:lnTo>
                  <a:pt x="8648" y="776"/>
                </a:lnTo>
                <a:lnTo>
                  <a:pt x="8747" y="776"/>
                </a:lnTo>
                <a:lnTo>
                  <a:pt x="8747" y="622"/>
                </a:lnTo>
                <a:lnTo>
                  <a:pt x="8922" y="622"/>
                </a:lnTo>
                <a:lnTo>
                  <a:pt x="9051" y="622"/>
                </a:lnTo>
                <a:lnTo>
                  <a:pt x="9169" y="622"/>
                </a:lnTo>
                <a:lnTo>
                  <a:pt x="9169" y="283"/>
                </a:lnTo>
                <a:lnTo>
                  <a:pt x="9494" y="283"/>
                </a:lnTo>
                <a:lnTo>
                  <a:pt x="9494" y="178"/>
                </a:lnTo>
                <a:lnTo>
                  <a:pt x="9753" y="178"/>
                </a:lnTo>
                <a:lnTo>
                  <a:pt x="9753" y="0"/>
                </a:lnTo>
                <a:lnTo>
                  <a:pt x="10000" y="0"/>
                </a:lnTo>
              </a:path>
            </a:pathLst>
          </a:custGeom>
          <a:noFill/>
          <a:ln w="28575">
            <a:solidFill>
              <a:srgbClr val="F26A38"/>
            </a:solidFill>
            <a:miter lim="800000"/>
            <a:headEnd/>
            <a:tailEnd/>
          </a:ln>
        </p:spPr>
        <p:txBody>
          <a:bodyPr lIns="76782" tIns="38399" rIns="76782" bIns="38399"/>
          <a:lstStyle/>
          <a:p>
            <a:pPr defTabSz="765391" fontAlgn="base">
              <a:spcBef>
                <a:spcPct val="0"/>
              </a:spcBef>
              <a:spcAft>
                <a:spcPct val="0"/>
              </a:spcAft>
            </a:pPr>
            <a:endParaRPr lang="en-GB" sz="1600">
              <a:solidFill>
                <a:srgbClr val="76004B"/>
              </a:solidFill>
              <a:latin typeface="Arial" pitchFamily="34" charset="0"/>
              <a:cs typeface="Arial" pitchFamily="34" charset="0"/>
            </a:endParaRPr>
          </a:p>
        </p:txBody>
      </p:sp>
      <p:sp>
        <p:nvSpPr>
          <p:cNvPr id="144" name="Freeform 43"/>
          <p:cNvSpPr>
            <a:spLocks/>
          </p:cNvSpPr>
          <p:nvPr/>
        </p:nvSpPr>
        <p:spPr bwMode="auto">
          <a:xfrm>
            <a:off x="3678076" y="1796974"/>
            <a:ext cx="5275693" cy="1615243"/>
          </a:xfrm>
          <a:custGeom>
            <a:avLst/>
            <a:gdLst>
              <a:gd name="T0" fmla="*/ 2147483647 w 3318"/>
              <a:gd name="T1" fmla="*/ 2147483647 h 1788"/>
              <a:gd name="T2" fmla="*/ 2147483647 w 3318"/>
              <a:gd name="T3" fmla="*/ 2147483647 h 1788"/>
              <a:gd name="T4" fmla="*/ 2147483647 w 3318"/>
              <a:gd name="T5" fmla="*/ 2147483647 h 1788"/>
              <a:gd name="T6" fmla="*/ 2147483647 w 3318"/>
              <a:gd name="T7" fmla="*/ 2147483647 h 1788"/>
              <a:gd name="T8" fmla="*/ 2147483647 w 3318"/>
              <a:gd name="T9" fmla="*/ 2147483647 h 1788"/>
              <a:gd name="T10" fmla="*/ 2147483647 w 3318"/>
              <a:gd name="T11" fmla="*/ 2147483647 h 1788"/>
              <a:gd name="T12" fmla="*/ 2147483647 w 3318"/>
              <a:gd name="T13" fmla="*/ 2147483647 h 1788"/>
              <a:gd name="T14" fmla="*/ 2147483647 w 3318"/>
              <a:gd name="T15" fmla="*/ 2147483647 h 1788"/>
              <a:gd name="T16" fmla="*/ 2147483647 w 3318"/>
              <a:gd name="T17" fmla="*/ 2147483647 h 1788"/>
              <a:gd name="T18" fmla="*/ 2147483647 w 3318"/>
              <a:gd name="T19" fmla="*/ 2147483647 h 1788"/>
              <a:gd name="T20" fmla="*/ 2147483647 w 3318"/>
              <a:gd name="T21" fmla="*/ 2147483647 h 1788"/>
              <a:gd name="T22" fmla="*/ 2147483647 w 3318"/>
              <a:gd name="T23" fmla="*/ 2147483647 h 1788"/>
              <a:gd name="T24" fmla="*/ 2147483647 w 3318"/>
              <a:gd name="T25" fmla="*/ 2147483647 h 1788"/>
              <a:gd name="T26" fmla="*/ 2147483647 w 3318"/>
              <a:gd name="T27" fmla="*/ 2147483647 h 1788"/>
              <a:gd name="T28" fmla="*/ 2147483647 w 3318"/>
              <a:gd name="T29" fmla="*/ 2147483647 h 1788"/>
              <a:gd name="T30" fmla="*/ 2147483647 w 3318"/>
              <a:gd name="T31" fmla="*/ 2147483647 h 1788"/>
              <a:gd name="T32" fmla="*/ 2147483647 w 3318"/>
              <a:gd name="T33" fmla="*/ 2147483647 h 1788"/>
              <a:gd name="T34" fmla="*/ 2147483647 w 3318"/>
              <a:gd name="T35" fmla="*/ 2147483647 h 1788"/>
              <a:gd name="T36" fmla="*/ 2147483647 w 3318"/>
              <a:gd name="T37" fmla="*/ 2147483647 h 1788"/>
              <a:gd name="T38" fmla="*/ 2147483647 w 3318"/>
              <a:gd name="T39" fmla="*/ 2147483647 h 1788"/>
              <a:gd name="T40" fmla="*/ 2147483647 w 3318"/>
              <a:gd name="T41" fmla="*/ 2147483647 h 1788"/>
              <a:gd name="T42" fmla="*/ 2147483647 w 3318"/>
              <a:gd name="T43" fmla="*/ 2147483647 h 1788"/>
              <a:gd name="T44" fmla="*/ 2147483647 w 3318"/>
              <a:gd name="T45" fmla="*/ 2147483647 h 1788"/>
              <a:gd name="T46" fmla="*/ 2147483647 w 3318"/>
              <a:gd name="T47" fmla="*/ 2147483647 h 1788"/>
              <a:gd name="T48" fmla="*/ 2147483647 w 3318"/>
              <a:gd name="T49" fmla="*/ 2147483647 h 1788"/>
              <a:gd name="T50" fmla="*/ 2147483647 w 3318"/>
              <a:gd name="T51" fmla="*/ 2147483647 h 1788"/>
              <a:gd name="T52" fmla="*/ 2147483647 w 3318"/>
              <a:gd name="T53" fmla="*/ 2147483647 h 1788"/>
              <a:gd name="T54" fmla="*/ 2147483647 w 3318"/>
              <a:gd name="T55" fmla="*/ 2147483647 h 1788"/>
              <a:gd name="T56" fmla="*/ 2147483647 w 3318"/>
              <a:gd name="T57" fmla="*/ 2147483647 h 1788"/>
              <a:gd name="T58" fmla="*/ 2147483647 w 3318"/>
              <a:gd name="T59" fmla="*/ 2147483647 h 1788"/>
              <a:gd name="T60" fmla="*/ 2147483647 w 3318"/>
              <a:gd name="T61" fmla="*/ 2147483647 h 1788"/>
              <a:gd name="T62" fmla="*/ 2147483647 w 3318"/>
              <a:gd name="T63" fmla="*/ 2147483647 h 1788"/>
              <a:gd name="T64" fmla="*/ 2147483647 w 3318"/>
              <a:gd name="T65" fmla="*/ 2147483647 h 1788"/>
              <a:gd name="T66" fmla="*/ 2147483647 w 3318"/>
              <a:gd name="T67" fmla="*/ 2147483647 h 1788"/>
              <a:gd name="T68" fmla="*/ 2147483647 w 3318"/>
              <a:gd name="T69" fmla="*/ 2147483647 h 1788"/>
              <a:gd name="T70" fmla="*/ 2147483647 w 3318"/>
              <a:gd name="T71" fmla="*/ 2147483647 h 1788"/>
              <a:gd name="T72" fmla="*/ 2147483647 w 3318"/>
              <a:gd name="T73" fmla="*/ 2147483647 h 1788"/>
              <a:gd name="T74" fmla="*/ 2147483647 w 3318"/>
              <a:gd name="T75" fmla="*/ 2147483647 h 1788"/>
              <a:gd name="T76" fmla="*/ 2147483647 w 3318"/>
              <a:gd name="T77" fmla="*/ 2147483647 h 1788"/>
              <a:gd name="T78" fmla="*/ 2147483647 w 3318"/>
              <a:gd name="T79" fmla="*/ 2147483647 h 1788"/>
              <a:gd name="T80" fmla="*/ 2147483647 w 3318"/>
              <a:gd name="T81" fmla="*/ 2147483647 h 1788"/>
              <a:gd name="T82" fmla="*/ 2147483647 w 3318"/>
              <a:gd name="T83" fmla="*/ 2147483647 h 1788"/>
              <a:gd name="T84" fmla="*/ 2147483647 w 3318"/>
              <a:gd name="T85" fmla="*/ 2147483647 h 1788"/>
              <a:gd name="T86" fmla="*/ 2147483647 w 3318"/>
              <a:gd name="T87" fmla="*/ 2147483647 h 1788"/>
              <a:gd name="T88" fmla="*/ 2147483647 w 3318"/>
              <a:gd name="T89" fmla="*/ 2147483647 h 1788"/>
              <a:gd name="T90" fmla="*/ 2147483647 w 3318"/>
              <a:gd name="T91" fmla="*/ 2147483647 h 1788"/>
              <a:gd name="T92" fmla="*/ 2147483647 w 3318"/>
              <a:gd name="T93" fmla="*/ 2147483647 h 1788"/>
              <a:gd name="T94" fmla="*/ 2147483647 w 3318"/>
              <a:gd name="T95" fmla="*/ 2147483647 h 1788"/>
              <a:gd name="T96" fmla="*/ 2147483647 w 3318"/>
              <a:gd name="T97" fmla="*/ 2147483647 h 1788"/>
              <a:gd name="T98" fmla="*/ 2147483647 w 3318"/>
              <a:gd name="T99" fmla="*/ 2147483647 h 1788"/>
              <a:gd name="T100" fmla="*/ 2147483647 w 3318"/>
              <a:gd name="T101" fmla="*/ 2147483647 h 1788"/>
              <a:gd name="T102" fmla="*/ 2147483647 w 3318"/>
              <a:gd name="T103" fmla="*/ 2147483647 h 1788"/>
              <a:gd name="T104" fmla="*/ 2147483647 w 3318"/>
              <a:gd name="T105" fmla="*/ 2147483647 h 1788"/>
              <a:gd name="T106" fmla="*/ 2147483647 w 3318"/>
              <a:gd name="T107" fmla="*/ 2147483647 h 1788"/>
              <a:gd name="T108" fmla="*/ 2147483647 w 3318"/>
              <a:gd name="T109" fmla="*/ 2147483647 h 1788"/>
              <a:gd name="T110" fmla="*/ 2147483647 w 3318"/>
              <a:gd name="T111" fmla="*/ 0 h 17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18"/>
              <a:gd name="T169" fmla="*/ 0 h 1788"/>
              <a:gd name="T170" fmla="*/ 3318 w 3318"/>
              <a:gd name="T171" fmla="*/ 1788 h 17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18" h="1788">
                <a:moveTo>
                  <a:pt x="0" y="1788"/>
                </a:moveTo>
                <a:lnTo>
                  <a:pt x="41" y="1788"/>
                </a:lnTo>
                <a:lnTo>
                  <a:pt x="41" y="1776"/>
                </a:lnTo>
                <a:lnTo>
                  <a:pt x="53" y="1776"/>
                </a:lnTo>
                <a:lnTo>
                  <a:pt x="53" y="1758"/>
                </a:lnTo>
                <a:lnTo>
                  <a:pt x="66" y="1758"/>
                </a:lnTo>
                <a:lnTo>
                  <a:pt x="66" y="1743"/>
                </a:lnTo>
                <a:lnTo>
                  <a:pt x="84" y="1743"/>
                </a:lnTo>
                <a:lnTo>
                  <a:pt x="84" y="1717"/>
                </a:lnTo>
                <a:lnTo>
                  <a:pt x="109" y="1717"/>
                </a:lnTo>
                <a:lnTo>
                  <a:pt x="109" y="1698"/>
                </a:lnTo>
                <a:lnTo>
                  <a:pt x="131" y="1698"/>
                </a:lnTo>
                <a:lnTo>
                  <a:pt x="131" y="1682"/>
                </a:lnTo>
                <a:lnTo>
                  <a:pt x="150" y="1682"/>
                </a:lnTo>
                <a:lnTo>
                  <a:pt x="150" y="1658"/>
                </a:lnTo>
                <a:lnTo>
                  <a:pt x="162" y="1658"/>
                </a:lnTo>
                <a:lnTo>
                  <a:pt x="162" y="1649"/>
                </a:lnTo>
                <a:lnTo>
                  <a:pt x="174" y="1649"/>
                </a:lnTo>
                <a:lnTo>
                  <a:pt x="174" y="1639"/>
                </a:lnTo>
                <a:lnTo>
                  <a:pt x="191" y="1639"/>
                </a:lnTo>
                <a:lnTo>
                  <a:pt x="191" y="1611"/>
                </a:lnTo>
                <a:lnTo>
                  <a:pt x="209" y="1611"/>
                </a:lnTo>
                <a:lnTo>
                  <a:pt x="209" y="1596"/>
                </a:lnTo>
                <a:lnTo>
                  <a:pt x="244" y="1596"/>
                </a:lnTo>
                <a:lnTo>
                  <a:pt x="244" y="1586"/>
                </a:lnTo>
                <a:lnTo>
                  <a:pt x="262" y="1586"/>
                </a:lnTo>
                <a:lnTo>
                  <a:pt x="262" y="1568"/>
                </a:lnTo>
                <a:lnTo>
                  <a:pt x="285" y="1568"/>
                </a:lnTo>
                <a:lnTo>
                  <a:pt x="285" y="1549"/>
                </a:lnTo>
                <a:lnTo>
                  <a:pt x="307" y="1549"/>
                </a:lnTo>
                <a:lnTo>
                  <a:pt x="307" y="1521"/>
                </a:lnTo>
                <a:lnTo>
                  <a:pt x="320" y="1521"/>
                </a:lnTo>
                <a:lnTo>
                  <a:pt x="320" y="1508"/>
                </a:lnTo>
                <a:lnTo>
                  <a:pt x="338" y="1508"/>
                </a:lnTo>
                <a:lnTo>
                  <a:pt x="338" y="1498"/>
                </a:lnTo>
                <a:lnTo>
                  <a:pt x="373" y="1498"/>
                </a:lnTo>
                <a:lnTo>
                  <a:pt x="373" y="1482"/>
                </a:lnTo>
                <a:lnTo>
                  <a:pt x="395" y="1482"/>
                </a:lnTo>
                <a:lnTo>
                  <a:pt x="395" y="1472"/>
                </a:lnTo>
                <a:lnTo>
                  <a:pt x="416" y="1472"/>
                </a:lnTo>
                <a:lnTo>
                  <a:pt x="416" y="1453"/>
                </a:lnTo>
                <a:lnTo>
                  <a:pt x="457" y="1453"/>
                </a:lnTo>
                <a:lnTo>
                  <a:pt x="457" y="1443"/>
                </a:lnTo>
                <a:lnTo>
                  <a:pt x="473" y="1443"/>
                </a:lnTo>
                <a:lnTo>
                  <a:pt x="473" y="1425"/>
                </a:lnTo>
                <a:lnTo>
                  <a:pt x="502" y="1425"/>
                </a:lnTo>
                <a:lnTo>
                  <a:pt x="502" y="1412"/>
                </a:lnTo>
                <a:lnTo>
                  <a:pt x="526" y="1412"/>
                </a:lnTo>
                <a:lnTo>
                  <a:pt x="526" y="1398"/>
                </a:lnTo>
                <a:lnTo>
                  <a:pt x="543" y="1398"/>
                </a:lnTo>
                <a:lnTo>
                  <a:pt x="543" y="1380"/>
                </a:lnTo>
                <a:lnTo>
                  <a:pt x="559" y="1380"/>
                </a:lnTo>
                <a:lnTo>
                  <a:pt x="559" y="1367"/>
                </a:lnTo>
                <a:lnTo>
                  <a:pt x="598" y="1367"/>
                </a:lnTo>
                <a:lnTo>
                  <a:pt x="598" y="1349"/>
                </a:lnTo>
                <a:lnTo>
                  <a:pt x="623" y="1349"/>
                </a:lnTo>
                <a:lnTo>
                  <a:pt x="623" y="1333"/>
                </a:lnTo>
                <a:lnTo>
                  <a:pt x="639" y="1333"/>
                </a:lnTo>
                <a:lnTo>
                  <a:pt x="639" y="1316"/>
                </a:lnTo>
                <a:lnTo>
                  <a:pt x="666" y="1316"/>
                </a:lnTo>
                <a:lnTo>
                  <a:pt x="666" y="1304"/>
                </a:lnTo>
                <a:lnTo>
                  <a:pt x="696" y="1304"/>
                </a:lnTo>
                <a:lnTo>
                  <a:pt x="696" y="1288"/>
                </a:lnTo>
                <a:lnTo>
                  <a:pt x="725" y="1288"/>
                </a:lnTo>
                <a:lnTo>
                  <a:pt x="725" y="1257"/>
                </a:lnTo>
                <a:lnTo>
                  <a:pt x="754" y="1257"/>
                </a:lnTo>
                <a:lnTo>
                  <a:pt x="754" y="1237"/>
                </a:lnTo>
                <a:lnTo>
                  <a:pt x="770" y="1237"/>
                </a:lnTo>
                <a:lnTo>
                  <a:pt x="770" y="1228"/>
                </a:lnTo>
                <a:lnTo>
                  <a:pt x="791" y="1228"/>
                </a:lnTo>
                <a:lnTo>
                  <a:pt x="791" y="1212"/>
                </a:lnTo>
                <a:lnTo>
                  <a:pt x="826" y="1212"/>
                </a:lnTo>
                <a:lnTo>
                  <a:pt x="826" y="1190"/>
                </a:lnTo>
                <a:lnTo>
                  <a:pt x="840" y="1190"/>
                </a:lnTo>
                <a:lnTo>
                  <a:pt x="840" y="1175"/>
                </a:lnTo>
                <a:lnTo>
                  <a:pt x="862" y="1175"/>
                </a:lnTo>
                <a:lnTo>
                  <a:pt x="862" y="1149"/>
                </a:lnTo>
                <a:lnTo>
                  <a:pt x="875" y="1149"/>
                </a:lnTo>
                <a:lnTo>
                  <a:pt x="875" y="1136"/>
                </a:lnTo>
                <a:lnTo>
                  <a:pt x="924" y="1136"/>
                </a:lnTo>
                <a:lnTo>
                  <a:pt x="924" y="1120"/>
                </a:lnTo>
                <a:lnTo>
                  <a:pt x="948" y="1120"/>
                </a:lnTo>
                <a:lnTo>
                  <a:pt x="948" y="1104"/>
                </a:lnTo>
                <a:lnTo>
                  <a:pt x="979" y="1104"/>
                </a:lnTo>
                <a:lnTo>
                  <a:pt x="979" y="1087"/>
                </a:lnTo>
                <a:lnTo>
                  <a:pt x="998" y="1087"/>
                </a:lnTo>
                <a:lnTo>
                  <a:pt x="998" y="1065"/>
                </a:lnTo>
                <a:lnTo>
                  <a:pt x="1030" y="1065"/>
                </a:lnTo>
                <a:lnTo>
                  <a:pt x="1030" y="1053"/>
                </a:lnTo>
                <a:lnTo>
                  <a:pt x="1090" y="1053"/>
                </a:lnTo>
                <a:lnTo>
                  <a:pt x="1090" y="1034"/>
                </a:lnTo>
                <a:lnTo>
                  <a:pt x="1124" y="1034"/>
                </a:lnTo>
                <a:lnTo>
                  <a:pt x="1124" y="1012"/>
                </a:lnTo>
                <a:lnTo>
                  <a:pt x="1161" y="1012"/>
                </a:lnTo>
                <a:lnTo>
                  <a:pt x="1161" y="991"/>
                </a:lnTo>
                <a:lnTo>
                  <a:pt x="1213" y="991"/>
                </a:lnTo>
                <a:lnTo>
                  <a:pt x="1213" y="977"/>
                </a:lnTo>
                <a:lnTo>
                  <a:pt x="1229" y="977"/>
                </a:lnTo>
                <a:lnTo>
                  <a:pt x="1229" y="961"/>
                </a:lnTo>
                <a:lnTo>
                  <a:pt x="1262" y="961"/>
                </a:lnTo>
                <a:lnTo>
                  <a:pt x="1262" y="952"/>
                </a:lnTo>
                <a:lnTo>
                  <a:pt x="1276" y="952"/>
                </a:lnTo>
                <a:lnTo>
                  <a:pt x="1276" y="936"/>
                </a:lnTo>
                <a:lnTo>
                  <a:pt x="1301" y="936"/>
                </a:lnTo>
                <a:lnTo>
                  <a:pt x="1301" y="918"/>
                </a:lnTo>
                <a:lnTo>
                  <a:pt x="1329" y="918"/>
                </a:lnTo>
                <a:lnTo>
                  <a:pt x="1329" y="909"/>
                </a:lnTo>
                <a:lnTo>
                  <a:pt x="1385" y="909"/>
                </a:lnTo>
                <a:lnTo>
                  <a:pt x="1385" y="899"/>
                </a:lnTo>
                <a:lnTo>
                  <a:pt x="1407" y="899"/>
                </a:lnTo>
                <a:lnTo>
                  <a:pt x="1407" y="887"/>
                </a:lnTo>
                <a:lnTo>
                  <a:pt x="1426" y="887"/>
                </a:lnTo>
                <a:lnTo>
                  <a:pt x="1426" y="877"/>
                </a:lnTo>
                <a:lnTo>
                  <a:pt x="1465" y="877"/>
                </a:lnTo>
                <a:lnTo>
                  <a:pt x="1465" y="856"/>
                </a:lnTo>
                <a:lnTo>
                  <a:pt x="1495" y="856"/>
                </a:lnTo>
                <a:lnTo>
                  <a:pt x="1495" y="842"/>
                </a:lnTo>
                <a:lnTo>
                  <a:pt x="1520" y="842"/>
                </a:lnTo>
                <a:lnTo>
                  <a:pt x="1520" y="819"/>
                </a:lnTo>
                <a:lnTo>
                  <a:pt x="1546" y="819"/>
                </a:lnTo>
                <a:lnTo>
                  <a:pt x="1546" y="803"/>
                </a:lnTo>
                <a:lnTo>
                  <a:pt x="1567" y="803"/>
                </a:lnTo>
                <a:lnTo>
                  <a:pt x="1567" y="783"/>
                </a:lnTo>
                <a:lnTo>
                  <a:pt x="1591" y="783"/>
                </a:lnTo>
                <a:lnTo>
                  <a:pt x="1591" y="770"/>
                </a:lnTo>
                <a:lnTo>
                  <a:pt x="1637" y="770"/>
                </a:lnTo>
                <a:lnTo>
                  <a:pt x="1637" y="760"/>
                </a:lnTo>
                <a:lnTo>
                  <a:pt x="1649" y="760"/>
                </a:lnTo>
                <a:lnTo>
                  <a:pt x="1649" y="742"/>
                </a:lnTo>
                <a:lnTo>
                  <a:pt x="1708" y="742"/>
                </a:lnTo>
                <a:lnTo>
                  <a:pt x="1708" y="728"/>
                </a:lnTo>
                <a:lnTo>
                  <a:pt x="1731" y="728"/>
                </a:lnTo>
                <a:lnTo>
                  <a:pt x="1731" y="717"/>
                </a:lnTo>
                <a:lnTo>
                  <a:pt x="1749" y="717"/>
                </a:lnTo>
                <a:lnTo>
                  <a:pt x="1749" y="705"/>
                </a:lnTo>
                <a:lnTo>
                  <a:pt x="1780" y="705"/>
                </a:lnTo>
                <a:lnTo>
                  <a:pt x="1780" y="693"/>
                </a:lnTo>
                <a:lnTo>
                  <a:pt x="1823" y="693"/>
                </a:lnTo>
                <a:lnTo>
                  <a:pt x="1823" y="680"/>
                </a:lnTo>
                <a:lnTo>
                  <a:pt x="1862" y="680"/>
                </a:lnTo>
                <a:lnTo>
                  <a:pt x="1862" y="670"/>
                </a:lnTo>
                <a:lnTo>
                  <a:pt x="1907" y="670"/>
                </a:lnTo>
                <a:lnTo>
                  <a:pt x="1907" y="654"/>
                </a:lnTo>
                <a:lnTo>
                  <a:pt x="1942" y="654"/>
                </a:lnTo>
                <a:lnTo>
                  <a:pt x="1942" y="638"/>
                </a:lnTo>
                <a:lnTo>
                  <a:pt x="1960" y="638"/>
                </a:lnTo>
                <a:lnTo>
                  <a:pt x="1972" y="638"/>
                </a:lnTo>
                <a:lnTo>
                  <a:pt x="1972" y="621"/>
                </a:lnTo>
                <a:lnTo>
                  <a:pt x="1987" y="621"/>
                </a:lnTo>
                <a:lnTo>
                  <a:pt x="1987" y="607"/>
                </a:lnTo>
                <a:lnTo>
                  <a:pt x="2054" y="607"/>
                </a:lnTo>
                <a:lnTo>
                  <a:pt x="2054" y="591"/>
                </a:lnTo>
                <a:lnTo>
                  <a:pt x="2069" y="591"/>
                </a:lnTo>
                <a:lnTo>
                  <a:pt x="2069" y="572"/>
                </a:lnTo>
                <a:lnTo>
                  <a:pt x="2091" y="572"/>
                </a:lnTo>
                <a:lnTo>
                  <a:pt x="2091" y="560"/>
                </a:lnTo>
                <a:lnTo>
                  <a:pt x="2140" y="560"/>
                </a:lnTo>
                <a:lnTo>
                  <a:pt x="2140" y="542"/>
                </a:lnTo>
                <a:lnTo>
                  <a:pt x="2165" y="542"/>
                </a:lnTo>
                <a:lnTo>
                  <a:pt x="2165" y="523"/>
                </a:lnTo>
                <a:lnTo>
                  <a:pt x="2220" y="523"/>
                </a:lnTo>
                <a:lnTo>
                  <a:pt x="2220" y="513"/>
                </a:lnTo>
                <a:lnTo>
                  <a:pt x="2239" y="513"/>
                </a:lnTo>
                <a:lnTo>
                  <a:pt x="2239" y="501"/>
                </a:lnTo>
                <a:lnTo>
                  <a:pt x="2265" y="501"/>
                </a:lnTo>
                <a:lnTo>
                  <a:pt x="2265" y="490"/>
                </a:lnTo>
                <a:lnTo>
                  <a:pt x="2280" y="490"/>
                </a:lnTo>
                <a:lnTo>
                  <a:pt x="2280" y="480"/>
                </a:lnTo>
                <a:lnTo>
                  <a:pt x="2302" y="480"/>
                </a:lnTo>
                <a:lnTo>
                  <a:pt x="2302" y="470"/>
                </a:lnTo>
                <a:lnTo>
                  <a:pt x="2364" y="470"/>
                </a:lnTo>
                <a:lnTo>
                  <a:pt x="2364" y="454"/>
                </a:lnTo>
                <a:lnTo>
                  <a:pt x="2380" y="454"/>
                </a:lnTo>
                <a:lnTo>
                  <a:pt x="2380" y="435"/>
                </a:lnTo>
                <a:lnTo>
                  <a:pt x="2392" y="435"/>
                </a:lnTo>
                <a:lnTo>
                  <a:pt x="2392" y="423"/>
                </a:lnTo>
                <a:lnTo>
                  <a:pt x="2421" y="423"/>
                </a:lnTo>
                <a:lnTo>
                  <a:pt x="2441" y="423"/>
                </a:lnTo>
                <a:lnTo>
                  <a:pt x="2441" y="400"/>
                </a:lnTo>
                <a:lnTo>
                  <a:pt x="2448" y="400"/>
                </a:lnTo>
                <a:lnTo>
                  <a:pt x="2448" y="382"/>
                </a:lnTo>
                <a:lnTo>
                  <a:pt x="2470" y="382"/>
                </a:lnTo>
                <a:lnTo>
                  <a:pt x="2484" y="382"/>
                </a:lnTo>
                <a:lnTo>
                  <a:pt x="2484" y="358"/>
                </a:lnTo>
                <a:lnTo>
                  <a:pt x="2503" y="358"/>
                </a:lnTo>
                <a:lnTo>
                  <a:pt x="2511" y="358"/>
                </a:lnTo>
                <a:lnTo>
                  <a:pt x="2511" y="339"/>
                </a:lnTo>
                <a:lnTo>
                  <a:pt x="2546" y="339"/>
                </a:lnTo>
                <a:lnTo>
                  <a:pt x="2581" y="339"/>
                </a:lnTo>
                <a:lnTo>
                  <a:pt x="2581" y="325"/>
                </a:lnTo>
                <a:lnTo>
                  <a:pt x="2661" y="325"/>
                </a:lnTo>
                <a:lnTo>
                  <a:pt x="2661" y="304"/>
                </a:lnTo>
                <a:lnTo>
                  <a:pt x="2747" y="304"/>
                </a:lnTo>
                <a:lnTo>
                  <a:pt x="2747" y="290"/>
                </a:lnTo>
                <a:lnTo>
                  <a:pt x="2785" y="290"/>
                </a:lnTo>
                <a:lnTo>
                  <a:pt x="2785" y="270"/>
                </a:lnTo>
                <a:lnTo>
                  <a:pt x="2800" y="270"/>
                </a:lnTo>
                <a:lnTo>
                  <a:pt x="2800" y="251"/>
                </a:lnTo>
                <a:lnTo>
                  <a:pt x="2861" y="251"/>
                </a:lnTo>
                <a:lnTo>
                  <a:pt x="2861" y="221"/>
                </a:lnTo>
                <a:lnTo>
                  <a:pt x="2878" y="221"/>
                </a:lnTo>
                <a:lnTo>
                  <a:pt x="2878" y="204"/>
                </a:lnTo>
                <a:lnTo>
                  <a:pt x="2906" y="204"/>
                </a:lnTo>
                <a:lnTo>
                  <a:pt x="2906" y="182"/>
                </a:lnTo>
                <a:lnTo>
                  <a:pt x="2927" y="182"/>
                </a:lnTo>
                <a:lnTo>
                  <a:pt x="2927" y="153"/>
                </a:lnTo>
                <a:lnTo>
                  <a:pt x="2962" y="153"/>
                </a:lnTo>
                <a:lnTo>
                  <a:pt x="2962" y="129"/>
                </a:lnTo>
                <a:lnTo>
                  <a:pt x="3025" y="129"/>
                </a:lnTo>
                <a:lnTo>
                  <a:pt x="3025" y="108"/>
                </a:lnTo>
                <a:lnTo>
                  <a:pt x="3085" y="108"/>
                </a:lnTo>
                <a:lnTo>
                  <a:pt x="3085" y="92"/>
                </a:lnTo>
                <a:lnTo>
                  <a:pt x="3140" y="92"/>
                </a:lnTo>
                <a:lnTo>
                  <a:pt x="3140" y="75"/>
                </a:lnTo>
                <a:lnTo>
                  <a:pt x="3166" y="75"/>
                </a:lnTo>
                <a:lnTo>
                  <a:pt x="3166" y="61"/>
                </a:lnTo>
                <a:lnTo>
                  <a:pt x="3179" y="61"/>
                </a:lnTo>
                <a:lnTo>
                  <a:pt x="3179" y="39"/>
                </a:lnTo>
                <a:lnTo>
                  <a:pt x="3199" y="39"/>
                </a:lnTo>
                <a:lnTo>
                  <a:pt x="3199" y="30"/>
                </a:lnTo>
                <a:lnTo>
                  <a:pt x="3252" y="30"/>
                </a:lnTo>
                <a:lnTo>
                  <a:pt x="3252" y="10"/>
                </a:lnTo>
                <a:lnTo>
                  <a:pt x="3259" y="10"/>
                </a:lnTo>
                <a:lnTo>
                  <a:pt x="3259" y="0"/>
                </a:lnTo>
                <a:lnTo>
                  <a:pt x="3318" y="0"/>
                </a:lnTo>
              </a:path>
            </a:pathLst>
          </a:custGeom>
          <a:noFill/>
          <a:ln w="28575">
            <a:solidFill>
              <a:srgbClr val="2C6B9C"/>
            </a:solidFill>
            <a:miter lim="800000"/>
            <a:headEnd/>
            <a:tailEnd/>
          </a:ln>
        </p:spPr>
        <p:txBody>
          <a:bodyPr lIns="76782" tIns="38399" rIns="76782" bIns="38399"/>
          <a:lstStyle/>
          <a:p>
            <a:pPr defTabSz="765391" fontAlgn="base">
              <a:spcBef>
                <a:spcPct val="0"/>
              </a:spcBef>
              <a:spcAft>
                <a:spcPct val="0"/>
              </a:spcAft>
            </a:pPr>
            <a:endParaRPr lang="en-GB" sz="1600">
              <a:solidFill>
                <a:srgbClr val="76004B"/>
              </a:solidFill>
              <a:latin typeface="Arial" pitchFamily="34" charset="0"/>
              <a:cs typeface="Arial" pitchFamily="34" charset="0"/>
            </a:endParaRPr>
          </a:p>
        </p:txBody>
      </p:sp>
      <p:sp>
        <p:nvSpPr>
          <p:cNvPr id="104450" name="Title 1"/>
          <p:cNvSpPr txBox="1">
            <a:spLocks/>
          </p:cNvSpPr>
          <p:nvPr/>
        </p:nvSpPr>
        <p:spPr bwMode="auto">
          <a:xfrm>
            <a:off x="14701" y="867447"/>
            <a:ext cx="11801656" cy="783060"/>
          </a:xfrm>
          <a:prstGeom prst="rect">
            <a:avLst/>
          </a:prstGeom>
          <a:noFill/>
          <a:ln w="9525">
            <a:noFill/>
            <a:miter lim="800000"/>
            <a:headEnd/>
            <a:tailEnd/>
          </a:ln>
        </p:spPr>
        <p:txBody>
          <a:bodyPr lIns="76335" tIns="38168" rIns="76335" bIns="38168" anchor="ctr"/>
          <a:lstStyle/>
          <a:p>
            <a:pPr defTabSz="763402" eaLnBrk="0" fontAlgn="base" hangingPunct="0">
              <a:spcBef>
                <a:spcPct val="0"/>
              </a:spcBef>
              <a:spcAft>
                <a:spcPct val="0"/>
              </a:spcAft>
            </a:pPr>
            <a:endParaRPr lang="en-GB" altLang="en-US" sz="2300" dirty="0">
              <a:solidFill>
                <a:srgbClr val="76004B"/>
              </a:solidFill>
              <a:ea typeface="MS PGothic" pitchFamily="34" charset="-128"/>
              <a:cs typeface="Arial" pitchFamily="34" charset="0"/>
            </a:endParaRPr>
          </a:p>
        </p:txBody>
      </p:sp>
      <p:sp>
        <p:nvSpPr>
          <p:cNvPr id="11" name="Title 10"/>
          <p:cNvSpPr>
            <a:spLocks noGrp="1"/>
          </p:cNvSpPr>
          <p:nvPr>
            <p:ph type="title"/>
          </p:nvPr>
        </p:nvSpPr>
        <p:spPr/>
        <p:txBody>
          <a:bodyPr>
            <a:normAutofit/>
          </a:bodyPr>
          <a:lstStyle/>
          <a:p>
            <a:r>
              <a:rPr lang="en-US" altLang="en-US" sz="2700" dirty="0">
                <a:solidFill>
                  <a:schemeClr val="tx2"/>
                </a:solidFill>
              </a:rPr>
              <a:t>ARISTOTLE: </a:t>
            </a:r>
            <a:r>
              <a:rPr lang="en-US" altLang="en-US" sz="2700" dirty="0" err="1">
                <a:solidFill>
                  <a:schemeClr val="tx2"/>
                </a:solidFill>
              </a:rPr>
              <a:t>Apiksaban</a:t>
            </a:r>
            <a:r>
              <a:rPr lang="en-US" altLang="en-US" sz="2700" dirty="0">
                <a:solidFill>
                  <a:schemeClr val="tx2"/>
                </a:solidFill>
              </a:rPr>
              <a:t> </a:t>
            </a:r>
            <a:r>
              <a:rPr lang="en-US" altLang="en-US" sz="2700" dirty="0" err="1">
                <a:solidFill>
                  <a:schemeClr val="tx2"/>
                </a:solidFill>
              </a:rPr>
              <a:t>značajno</a:t>
            </a:r>
            <a:r>
              <a:rPr lang="en-US" altLang="en-US" sz="2700" dirty="0">
                <a:solidFill>
                  <a:schemeClr val="tx2"/>
                </a:solidFill>
              </a:rPr>
              <a:t> </a:t>
            </a:r>
            <a:r>
              <a:rPr lang="en-US" altLang="en-US" sz="2700" dirty="0" err="1">
                <a:solidFill>
                  <a:schemeClr val="tx2"/>
                </a:solidFill>
              </a:rPr>
              <a:t>smanjuje</a:t>
            </a:r>
            <a:r>
              <a:rPr lang="en-US" altLang="en-US" sz="2700" dirty="0">
                <a:solidFill>
                  <a:schemeClr val="tx2"/>
                </a:solidFill>
              </a:rPr>
              <a:t> </a:t>
            </a:r>
            <a:r>
              <a:rPr lang="en-US" altLang="en-US" sz="2700" dirty="0" err="1">
                <a:solidFill>
                  <a:schemeClr val="tx2"/>
                </a:solidFill>
              </a:rPr>
              <a:t>rizik</a:t>
            </a:r>
            <a:r>
              <a:rPr lang="en-US" altLang="en-US" sz="2700" dirty="0">
                <a:solidFill>
                  <a:schemeClr val="tx2"/>
                </a:solidFill>
              </a:rPr>
              <a:t> od </a:t>
            </a:r>
            <a:r>
              <a:rPr lang="en-US" altLang="en-US" sz="2700" dirty="0" err="1">
                <a:solidFill>
                  <a:schemeClr val="tx2"/>
                </a:solidFill>
              </a:rPr>
              <a:t>velikog</a:t>
            </a:r>
            <a:r>
              <a:rPr lang="en-US" altLang="en-US" sz="2700" dirty="0">
                <a:solidFill>
                  <a:schemeClr val="tx2"/>
                </a:solidFill>
              </a:rPr>
              <a:t> </a:t>
            </a:r>
            <a:r>
              <a:rPr lang="en-US" altLang="en-US" sz="2700" dirty="0" err="1">
                <a:solidFill>
                  <a:schemeClr val="tx2"/>
                </a:solidFill>
              </a:rPr>
              <a:t>krvarenja</a:t>
            </a:r>
            <a:r>
              <a:rPr lang="en-US" altLang="en-US" sz="2700" dirty="0">
                <a:solidFill>
                  <a:schemeClr val="tx2"/>
                </a:solidFill>
              </a:rPr>
              <a:t> vs. varfarin</a:t>
            </a:r>
            <a:r>
              <a:rPr lang="en-US" altLang="en-US" sz="2700" baseline="30000" dirty="0">
                <a:solidFill>
                  <a:schemeClr val="tx2"/>
                </a:solidFill>
              </a:rPr>
              <a:t>1</a:t>
            </a:r>
            <a:r>
              <a:rPr lang="en-US" altLang="en-US" sz="2700" dirty="0">
                <a:solidFill>
                  <a:schemeClr val="tx2"/>
                </a:solidFill>
              </a:rPr>
              <a:t> </a:t>
            </a:r>
            <a:endParaRPr lang="en-GB" sz="2700" dirty="0">
              <a:solidFill>
                <a:schemeClr val="tx2"/>
              </a:solidFill>
            </a:endParaRPr>
          </a:p>
        </p:txBody>
      </p:sp>
      <p:sp>
        <p:nvSpPr>
          <p:cNvPr id="12" name="Text Placeholder 11"/>
          <p:cNvSpPr>
            <a:spLocks noGrp="1"/>
          </p:cNvSpPr>
          <p:nvPr>
            <p:ph type="body" sz="quarter" idx="15"/>
          </p:nvPr>
        </p:nvSpPr>
        <p:spPr/>
        <p:txBody>
          <a:bodyPr/>
          <a:lstStyle/>
          <a:p>
            <a:r>
              <a:rPr lang="it-IT" altLang="en-US" dirty="0" smtClean="0">
                <a:solidFill>
                  <a:schemeClr val="tx2"/>
                </a:solidFill>
              </a:rPr>
              <a:t>Major </a:t>
            </a:r>
            <a:r>
              <a:rPr lang="it-IT" altLang="en-US" dirty="0">
                <a:solidFill>
                  <a:schemeClr val="tx2"/>
                </a:solidFill>
              </a:rPr>
              <a:t>bleeding defined by ISTH </a:t>
            </a:r>
            <a:r>
              <a:rPr lang="it-IT" altLang="en-US" dirty="0" err="1" smtClean="0">
                <a:solidFill>
                  <a:schemeClr val="tx2"/>
                </a:solidFill>
              </a:rPr>
              <a:t>criteria</a:t>
            </a:r>
            <a:r>
              <a:rPr lang="it-IT" altLang="en-US" dirty="0" smtClean="0">
                <a:solidFill>
                  <a:schemeClr val="tx2"/>
                </a:solidFill>
              </a:rPr>
              <a:t>. </a:t>
            </a:r>
            <a:endParaRPr lang="en-GB" altLang="en-US" dirty="0">
              <a:solidFill>
                <a:schemeClr val="tx2"/>
              </a:solidFill>
            </a:endParaRPr>
          </a:p>
          <a:p>
            <a:r>
              <a:rPr lang="en-GB" altLang="en-US" dirty="0">
                <a:solidFill>
                  <a:schemeClr val="tx2"/>
                </a:solidFill>
              </a:rPr>
              <a:t>ARR: absolute relative risk; CI: confidence interval; </a:t>
            </a:r>
            <a:r>
              <a:rPr lang="en-GB" altLang="en-US" dirty="0" smtClean="0">
                <a:solidFill>
                  <a:schemeClr val="tx2"/>
                </a:solidFill>
              </a:rPr>
              <a:t>HR: hazard </a:t>
            </a:r>
            <a:r>
              <a:rPr lang="en-GB" altLang="en-US" dirty="0">
                <a:solidFill>
                  <a:schemeClr val="tx2"/>
                </a:solidFill>
              </a:rPr>
              <a:t>ratio</a:t>
            </a:r>
            <a:r>
              <a:rPr lang="en-GB" altLang="en-US" dirty="0" smtClean="0">
                <a:solidFill>
                  <a:schemeClr val="tx2"/>
                </a:solidFill>
              </a:rPr>
              <a:t>; ISTH</a:t>
            </a:r>
            <a:r>
              <a:rPr lang="en-GB" altLang="en-US" dirty="0">
                <a:solidFill>
                  <a:schemeClr val="tx2"/>
                </a:solidFill>
              </a:rPr>
              <a:t>: International Society for Thrombosis and </a:t>
            </a:r>
            <a:r>
              <a:rPr lang="en-GB" altLang="en-US" dirty="0" smtClean="0">
                <a:solidFill>
                  <a:schemeClr val="tx2"/>
                </a:solidFill>
              </a:rPr>
              <a:t>Haemostasis</a:t>
            </a:r>
            <a:r>
              <a:rPr lang="en-GB" altLang="en-US" dirty="0">
                <a:solidFill>
                  <a:schemeClr val="tx2"/>
                </a:solidFill>
              </a:rPr>
              <a:t>; RRR: relative risk reduction. </a:t>
            </a:r>
          </a:p>
        </p:txBody>
      </p:sp>
      <p:sp>
        <p:nvSpPr>
          <p:cNvPr id="58" name="Text Placeholder 44"/>
          <p:cNvSpPr>
            <a:spLocks noGrp="1"/>
          </p:cNvSpPr>
          <p:nvPr>
            <p:ph type="body" sz="quarter" idx="14"/>
          </p:nvPr>
        </p:nvSpPr>
        <p:spPr/>
        <p:txBody>
          <a:bodyPr/>
          <a:lstStyle/>
          <a:p>
            <a:r>
              <a:rPr lang="en-US" dirty="0"/>
              <a:t>1. Granger </a:t>
            </a:r>
            <a:r>
              <a:rPr lang="en-US" dirty="0" smtClean="0"/>
              <a:t>CB, et </a:t>
            </a:r>
            <a:r>
              <a:rPr lang="en-US" dirty="0"/>
              <a:t>al. </a:t>
            </a:r>
            <a:r>
              <a:rPr lang="en-US" i="1" dirty="0"/>
              <a:t>N </a:t>
            </a:r>
            <a:r>
              <a:rPr lang="en-US" i="1" dirty="0" err="1"/>
              <a:t>Engl</a:t>
            </a:r>
            <a:r>
              <a:rPr lang="en-US" i="1" dirty="0"/>
              <a:t> J </a:t>
            </a:r>
            <a:r>
              <a:rPr lang="en-US" i="1" dirty="0" smtClean="0"/>
              <a:t>Med </a:t>
            </a:r>
            <a:r>
              <a:rPr lang="en-US" dirty="0"/>
              <a:t>2011;365:981–992.</a:t>
            </a:r>
            <a:endParaRPr lang="en-GB" dirty="0"/>
          </a:p>
        </p:txBody>
      </p:sp>
      <p:sp>
        <p:nvSpPr>
          <p:cNvPr id="76" name="Rectangle 17"/>
          <p:cNvSpPr>
            <a:spLocks noChangeArrowheads="1"/>
          </p:cNvSpPr>
          <p:nvPr/>
        </p:nvSpPr>
        <p:spPr bwMode="auto">
          <a:xfrm>
            <a:off x="7580840" y="2609945"/>
            <a:ext cx="1132195" cy="307251"/>
          </a:xfrm>
          <a:prstGeom prst="rect">
            <a:avLst/>
          </a:prstGeom>
          <a:noFill/>
          <a:ln w="9525">
            <a:noFill/>
            <a:miter lim="800000"/>
            <a:headEnd/>
            <a:tailEnd/>
          </a:ln>
        </p:spPr>
        <p:txBody>
          <a:bodyPr wrap="none" lIns="57385" tIns="28696" rIns="57385" bIns="28696">
            <a:spAutoFit/>
          </a:bodyPr>
          <a:lstStyle/>
          <a:p>
            <a:pPr defTabSz="696630" fontAlgn="base">
              <a:lnSpc>
                <a:spcPct val="90000"/>
              </a:lnSpc>
              <a:spcBef>
                <a:spcPct val="30000"/>
              </a:spcBef>
              <a:spcAft>
                <a:spcPct val="0"/>
              </a:spcAft>
              <a:buClr>
                <a:srgbClr val="FF9900"/>
              </a:buClr>
            </a:pPr>
            <a:r>
              <a:rPr lang="is-IS" altLang="en-US" b="1" dirty="0">
                <a:solidFill>
                  <a:srgbClr val="F26938"/>
                </a:solidFill>
                <a:ea typeface="MS PGothic" pitchFamily="34" charset="-128"/>
                <a:cs typeface="Arial" pitchFamily="34" charset="0"/>
              </a:rPr>
              <a:t>Apixaban</a:t>
            </a:r>
            <a:endParaRPr lang="en-US" altLang="en-US" b="1" dirty="0">
              <a:solidFill>
                <a:srgbClr val="F26938"/>
              </a:solidFill>
              <a:ea typeface="MS PGothic" pitchFamily="34" charset="-128"/>
              <a:cs typeface="Arial" pitchFamily="34" charset="0"/>
            </a:endParaRPr>
          </a:p>
        </p:txBody>
      </p:sp>
      <p:sp>
        <p:nvSpPr>
          <p:cNvPr id="77" name="Rectangle 18"/>
          <p:cNvSpPr>
            <a:spLocks noChangeArrowheads="1"/>
          </p:cNvSpPr>
          <p:nvPr/>
        </p:nvSpPr>
        <p:spPr bwMode="auto">
          <a:xfrm>
            <a:off x="7023284" y="1641864"/>
            <a:ext cx="1089491" cy="307251"/>
          </a:xfrm>
          <a:prstGeom prst="rect">
            <a:avLst/>
          </a:prstGeom>
          <a:noFill/>
          <a:ln w="9525">
            <a:noFill/>
            <a:miter lim="800000"/>
            <a:headEnd/>
            <a:tailEnd/>
          </a:ln>
        </p:spPr>
        <p:txBody>
          <a:bodyPr wrap="none" lIns="57385" tIns="28696" rIns="57385" bIns="28696">
            <a:spAutoFit/>
          </a:bodyPr>
          <a:lstStyle/>
          <a:p>
            <a:pPr defTabSz="696630" fontAlgn="base">
              <a:lnSpc>
                <a:spcPct val="90000"/>
              </a:lnSpc>
              <a:spcBef>
                <a:spcPct val="30000"/>
              </a:spcBef>
              <a:spcAft>
                <a:spcPct val="0"/>
              </a:spcAft>
              <a:buClr>
                <a:srgbClr val="FF9900"/>
              </a:buClr>
            </a:pPr>
            <a:r>
              <a:rPr lang="is-IS" altLang="en-US" b="1" dirty="0">
                <a:solidFill>
                  <a:srgbClr val="0070C0"/>
                </a:solidFill>
                <a:ea typeface="MS PGothic" pitchFamily="34" charset="-128"/>
                <a:cs typeface="Arial" pitchFamily="34" charset="0"/>
              </a:rPr>
              <a:t>Warfarin</a:t>
            </a:r>
            <a:endParaRPr lang="en-US" altLang="en-US" b="1" dirty="0">
              <a:solidFill>
                <a:srgbClr val="0070C0"/>
              </a:solidFill>
              <a:ea typeface="MS PGothic" pitchFamily="34" charset="-128"/>
              <a:cs typeface="Arial" pitchFamily="34" charset="0"/>
            </a:endParaRPr>
          </a:p>
        </p:txBody>
      </p:sp>
      <p:grpSp>
        <p:nvGrpSpPr>
          <p:cNvPr id="3" name="Groupe 37"/>
          <p:cNvGrpSpPr>
            <a:grpSpLocks/>
          </p:cNvGrpSpPr>
          <p:nvPr/>
        </p:nvGrpSpPr>
        <p:grpSpPr bwMode="auto">
          <a:xfrm>
            <a:off x="3410088" y="3503720"/>
            <a:ext cx="5824400" cy="286249"/>
            <a:chOff x="2068508" y="4805335"/>
            <a:chExt cx="5754687" cy="500506"/>
          </a:xfrm>
        </p:grpSpPr>
        <p:sp>
          <p:nvSpPr>
            <p:cNvPr id="79" name="TextBox 8"/>
            <p:cNvSpPr txBox="1">
              <a:spLocks noChangeArrowheads="1"/>
            </p:cNvSpPr>
            <p:nvPr/>
          </p:nvSpPr>
          <p:spPr bwMode="auto">
            <a:xfrm>
              <a:off x="2068508" y="4805365"/>
              <a:ext cx="541337" cy="500476"/>
            </a:xfrm>
            <a:prstGeom prst="rect">
              <a:avLst/>
            </a:prstGeom>
            <a:noFill/>
            <a:ln w="9525">
              <a:noFill/>
              <a:miter lim="800000"/>
              <a:headEnd/>
              <a:tailEnd/>
            </a:ln>
          </p:spPr>
          <p:txBody>
            <a:bodyPr>
              <a:spAutoFit/>
            </a:bodyPr>
            <a:lstStyle/>
            <a:p>
              <a:pPr algn="ct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0</a:t>
              </a:r>
            </a:p>
          </p:txBody>
        </p:sp>
        <p:sp>
          <p:nvSpPr>
            <p:cNvPr id="80" name="TextBox 8"/>
            <p:cNvSpPr txBox="1">
              <a:spLocks noChangeArrowheads="1"/>
            </p:cNvSpPr>
            <p:nvPr/>
          </p:nvSpPr>
          <p:spPr bwMode="auto">
            <a:xfrm>
              <a:off x="3116258" y="4805361"/>
              <a:ext cx="541337" cy="500476"/>
            </a:xfrm>
            <a:prstGeom prst="rect">
              <a:avLst/>
            </a:prstGeom>
            <a:noFill/>
            <a:ln w="9525">
              <a:noFill/>
              <a:miter lim="800000"/>
              <a:headEnd/>
              <a:tailEnd/>
            </a:ln>
          </p:spPr>
          <p:txBody>
            <a:bodyPr>
              <a:spAutoFit/>
            </a:bodyPr>
            <a:lstStyle/>
            <a:p>
              <a:pPr algn="ct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6</a:t>
              </a:r>
            </a:p>
          </p:txBody>
        </p:sp>
        <p:sp>
          <p:nvSpPr>
            <p:cNvPr id="81" name="TextBox 8"/>
            <p:cNvSpPr txBox="1">
              <a:spLocks noChangeArrowheads="1"/>
            </p:cNvSpPr>
            <p:nvPr/>
          </p:nvSpPr>
          <p:spPr bwMode="auto">
            <a:xfrm>
              <a:off x="4151307" y="4805354"/>
              <a:ext cx="541337" cy="500476"/>
            </a:xfrm>
            <a:prstGeom prst="rect">
              <a:avLst/>
            </a:prstGeom>
            <a:noFill/>
            <a:ln w="9525">
              <a:noFill/>
              <a:miter lim="800000"/>
              <a:headEnd/>
              <a:tailEnd/>
            </a:ln>
          </p:spPr>
          <p:txBody>
            <a:bodyPr>
              <a:spAutoFit/>
            </a:bodyPr>
            <a:lstStyle/>
            <a:p>
              <a:pPr algn="ct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12</a:t>
              </a:r>
            </a:p>
          </p:txBody>
        </p:sp>
        <p:sp>
          <p:nvSpPr>
            <p:cNvPr id="83" name="TextBox 8"/>
            <p:cNvSpPr txBox="1">
              <a:spLocks noChangeArrowheads="1"/>
            </p:cNvSpPr>
            <p:nvPr/>
          </p:nvSpPr>
          <p:spPr bwMode="auto">
            <a:xfrm>
              <a:off x="5192708" y="4805347"/>
              <a:ext cx="541337" cy="500476"/>
            </a:xfrm>
            <a:prstGeom prst="rect">
              <a:avLst/>
            </a:prstGeom>
            <a:noFill/>
            <a:ln w="9525">
              <a:noFill/>
              <a:miter lim="800000"/>
              <a:headEnd/>
              <a:tailEnd/>
            </a:ln>
          </p:spPr>
          <p:txBody>
            <a:bodyPr>
              <a:spAutoFit/>
            </a:bodyPr>
            <a:lstStyle/>
            <a:p>
              <a:pPr algn="ct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18</a:t>
              </a:r>
            </a:p>
          </p:txBody>
        </p:sp>
        <p:sp>
          <p:nvSpPr>
            <p:cNvPr id="84" name="TextBox 8"/>
            <p:cNvSpPr txBox="1">
              <a:spLocks noChangeArrowheads="1"/>
            </p:cNvSpPr>
            <p:nvPr/>
          </p:nvSpPr>
          <p:spPr bwMode="auto">
            <a:xfrm>
              <a:off x="6246808" y="4805344"/>
              <a:ext cx="541337" cy="500476"/>
            </a:xfrm>
            <a:prstGeom prst="rect">
              <a:avLst/>
            </a:prstGeom>
            <a:noFill/>
            <a:ln w="9525">
              <a:noFill/>
              <a:miter lim="800000"/>
              <a:headEnd/>
              <a:tailEnd/>
            </a:ln>
          </p:spPr>
          <p:txBody>
            <a:bodyPr>
              <a:spAutoFit/>
            </a:bodyPr>
            <a:lstStyle/>
            <a:p>
              <a:pPr algn="ct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24</a:t>
              </a:r>
            </a:p>
          </p:txBody>
        </p:sp>
        <p:sp>
          <p:nvSpPr>
            <p:cNvPr id="85" name="TextBox 8"/>
            <p:cNvSpPr txBox="1">
              <a:spLocks noChangeArrowheads="1"/>
            </p:cNvSpPr>
            <p:nvPr/>
          </p:nvSpPr>
          <p:spPr bwMode="auto">
            <a:xfrm>
              <a:off x="7281858" y="4805335"/>
              <a:ext cx="541337" cy="500476"/>
            </a:xfrm>
            <a:prstGeom prst="rect">
              <a:avLst/>
            </a:prstGeom>
            <a:noFill/>
            <a:ln w="9525">
              <a:noFill/>
              <a:miter lim="800000"/>
              <a:headEnd/>
              <a:tailEnd/>
            </a:ln>
          </p:spPr>
          <p:txBody>
            <a:bodyPr>
              <a:spAutoFit/>
            </a:bodyPr>
            <a:lstStyle/>
            <a:p>
              <a:pPr algn="ctr" defTabSz="696630" fontAlgn="base">
                <a:lnSpc>
                  <a:spcPct val="90000"/>
                </a:lnSpc>
                <a:spcBef>
                  <a:spcPct val="30000"/>
                </a:spcBef>
                <a:spcAft>
                  <a:spcPct val="0"/>
                </a:spcAft>
                <a:buClr>
                  <a:srgbClr val="FF9900"/>
                </a:buClr>
              </a:pPr>
              <a:r>
                <a:rPr lang="en-GB" altLang="en-US" sz="1400" dirty="0">
                  <a:solidFill>
                    <a:srgbClr val="76004B"/>
                  </a:solidFill>
                  <a:ea typeface="MS PGothic" pitchFamily="34" charset="-128"/>
                  <a:cs typeface="Arial" pitchFamily="34" charset="0"/>
                </a:rPr>
                <a:t>30</a:t>
              </a:r>
            </a:p>
          </p:txBody>
        </p:sp>
      </p:grpSp>
      <p:grpSp>
        <p:nvGrpSpPr>
          <p:cNvPr id="4" name="Groupe 38"/>
          <p:cNvGrpSpPr>
            <a:grpSpLocks/>
          </p:cNvGrpSpPr>
          <p:nvPr/>
        </p:nvGrpSpPr>
        <p:grpSpPr bwMode="auto">
          <a:xfrm>
            <a:off x="3056846" y="1430765"/>
            <a:ext cx="546065" cy="2104863"/>
            <a:chOff x="1617658" y="1363663"/>
            <a:chExt cx="541337" cy="3674712"/>
          </a:xfrm>
        </p:grpSpPr>
        <p:sp>
          <p:nvSpPr>
            <p:cNvPr id="87" name="TextBox 8"/>
            <p:cNvSpPr txBox="1">
              <a:spLocks noChangeArrowheads="1"/>
            </p:cNvSpPr>
            <p:nvPr/>
          </p:nvSpPr>
          <p:spPr bwMode="auto">
            <a:xfrm>
              <a:off x="1617658" y="4538666"/>
              <a:ext cx="541337" cy="499709"/>
            </a:xfrm>
            <a:prstGeom prst="rect">
              <a:avLst/>
            </a:prstGeom>
            <a:noFill/>
            <a:ln w="9525">
              <a:noFill/>
              <a:miter lim="800000"/>
              <a:headEnd/>
              <a:tailEnd/>
            </a:ln>
          </p:spPr>
          <p:txBody>
            <a:bodyPr>
              <a:spAutoFit/>
            </a:bodyPr>
            <a:lstStyle/>
            <a:p>
              <a:pPr algn="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0</a:t>
              </a:r>
            </a:p>
          </p:txBody>
        </p:sp>
        <p:sp>
          <p:nvSpPr>
            <p:cNvPr id="88" name="TextBox 8"/>
            <p:cNvSpPr txBox="1">
              <a:spLocks noChangeArrowheads="1"/>
            </p:cNvSpPr>
            <p:nvPr/>
          </p:nvSpPr>
          <p:spPr bwMode="auto">
            <a:xfrm>
              <a:off x="1617658" y="3776655"/>
              <a:ext cx="541337" cy="499710"/>
            </a:xfrm>
            <a:prstGeom prst="rect">
              <a:avLst/>
            </a:prstGeom>
            <a:noFill/>
            <a:ln w="9525">
              <a:noFill/>
              <a:miter lim="800000"/>
              <a:headEnd/>
              <a:tailEnd/>
            </a:ln>
          </p:spPr>
          <p:txBody>
            <a:bodyPr>
              <a:spAutoFit/>
            </a:bodyPr>
            <a:lstStyle/>
            <a:p>
              <a:pPr algn="r" defTabSz="696630" fontAlgn="base">
                <a:lnSpc>
                  <a:spcPct val="90000"/>
                </a:lnSpc>
                <a:spcBef>
                  <a:spcPct val="30000"/>
                </a:spcBef>
                <a:spcAft>
                  <a:spcPct val="0"/>
                </a:spcAft>
                <a:buClr>
                  <a:srgbClr val="FF9900"/>
                </a:buClr>
              </a:pPr>
              <a:r>
                <a:rPr lang="en-GB" altLang="en-US" sz="1400" dirty="0">
                  <a:solidFill>
                    <a:srgbClr val="76004B"/>
                  </a:solidFill>
                  <a:ea typeface="MS PGothic" pitchFamily="34" charset="-128"/>
                  <a:cs typeface="Arial" pitchFamily="34" charset="0"/>
                </a:rPr>
                <a:t>2</a:t>
              </a:r>
            </a:p>
          </p:txBody>
        </p:sp>
        <p:sp>
          <p:nvSpPr>
            <p:cNvPr id="89" name="TextBox 8"/>
            <p:cNvSpPr txBox="1">
              <a:spLocks noChangeArrowheads="1"/>
            </p:cNvSpPr>
            <p:nvPr/>
          </p:nvSpPr>
          <p:spPr bwMode="auto">
            <a:xfrm>
              <a:off x="1617658" y="2970215"/>
              <a:ext cx="541337" cy="499710"/>
            </a:xfrm>
            <a:prstGeom prst="rect">
              <a:avLst/>
            </a:prstGeom>
            <a:noFill/>
            <a:ln w="9525">
              <a:noFill/>
              <a:miter lim="800000"/>
              <a:headEnd/>
              <a:tailEnd/>
            </a:ln>
          </p:spPr>
          <p:txBody>
            <a:bodyPr>
              <a:spAutoFit/>
            </a:bodyPr>
            <a:lstStyle/>
            <a:p>
              <a:pPr algn="r" defTabSz="696630" fontAlgn="base">
                <a:lnSpc>
                  <a:spcPct val="90000"/>
                </a:lnSpc>
                <a:spcBef>
                  <a:spcPct val="30000"/>
                </a:spcBef>
                <a:spcAft>
                  <a:spcPct val="0"/>
                </a:spcAft>
                <a:buClr>
                  <a:srgbClr val="FF9900"/>
                </a:buClr>
              </a:pPr>
              <a:r>
                <a:rPr lang="en-GB" altLang="en-US" sz="1400" dirty="0">
                  <a:solidFill>
                    <a:srgbClr val="76004B"/>
                  </a:solidFill>
                  <a:ea typeface="MS PGothic" pitchFamily="34" charset="-128"/>
                  <a:cs typeface="Arial" pitchFamily="34" charset="0"/>
                </a:rPr>
                <a:t>4</a:t>
              </a:r>
            </a:p>
          </p:txBody>
        </p:sp>
        <p:sp>
          <p:nvSpPr>
            <p:cNvPr id="90" name="TextBox 8"/>
            <p:cNvSpPr txBox="1">
              <a:spLocks noChangeArrowheads="1"/>
            </p:cNvSpPr>
            <p:nvPr/>
          </p:nvSpPr>
          <p:spPr bwMode="auto">
            <a:xfrm>
              <a:off x="1617658" y="2144710"/>
              <a:ext cx="541337" cy="499710"/>
            </a:xfrm>
            <a:prstGeom prst="rect">
              <a:avLst/>
            </a:prstGeom>
            <a:noFill/>
            <a:ln w="9525">
              <a:noFill/>
              <a:miter lim="800000"/>
              <a:headEnd/>
              <a:tailEnd/>
            </a:ln>
          </p:spPr>
          <p:txBody>
            <a:bodyPr>
              <a:spAutoFit/>
            </a:bodyPr>
            <a:lstStyle/>
            <a:p>
              <a:pPr algn="r" defTabSz="696630" fontAlgn="base">
                <a:lnSpc>
                  <a:spcPct val="90000"/>
                </a:lnSpc>
                <a:spcBef>
                  <a:spcPct val="30000"/>
                </a:spcBef>
                <a:spcAft>
                  <a:spcPct val="0"/>
                </a:spcAft>
                <a:buClr>
                  <a:srgbClr val="FF9900"/>
                </a:buClr>
              </a:pPr>
              <a:r>
                <a:rPr lang="en-GB" altLang="en-US" sz="1400" dirty="0">
                  <a:solidFill>
                    <a:srgbClr val="76004B"/>
                  </a:solidFill>
                  <a:ea typeface="MS PGothic" pitchFamily="34" charset="-128"/>
                  <a:cs typeface="Arial" pitchFamily="34" charset="0"/>
                </a:rPr>
                <a:t>6</a:t>
              </a:r>
            </a:p>
          </p:txBody>
        </p:sp>
        <p:sp>
          <p:nvSpPr>
            <p:cNvPr id="91" name="TextBox 8"/>
            <p:cNvSpPr txBox="1">
              <a:spLocks noChangeArrowheads="1"/>
            </p:cNvSpPr>
            <p:nvPr/>
          </p:nvSpPr>
          <p:spPr bwMode="auto">
            <a:xfrm>
              <a:off x="1617658" y="1363663"/>
              <a:ext cx="541337" cy="499710"/>
            </a:xfrm>
            <a:prstGeom prst="rect">
              <a:avLst/>
            </a:prstGeom>
            <a:noFill/>
            <a:ln w="9525">
              <a:noFill/>
              <a:miter lim="800000"/>
              <a:headEnd/>
              <a:tailEnd/>
            </a:ln>
          </p:spPr>
          <p:txBody>
            <a:bodyPr>
              <a:spAutoFit/>
            </a:bodyPr>
            <a:lstStyle/>
            <a:p>
              <a:pPr algn="r" defTabSz="696630" fontAlgn="base">
                <a:lnSpc>
                  <a:spcPct val="90000"/>
                </a:lnSpc>
                <a:spcBef>
                  <a:spcPct val="30000"/>
                </a:spcBef>
                <a:spcAft>
                  <a:spcPct val="0"/>
                </a:spcAft>
                <a:buClr>
                  <a:srgbClr val="FF9900"/>
                </a:buClr>
              </a:pPr>
              <a:r>
                <a:rPr lang="en-GB" altLang="en-US" sz="1400" dirty="0">
                  <a:solidFill>
                    <a:srgbClr val="76004B"/>
                  </a:solidFill>
                  <a:ea typeface="MS PGothic" pitchFamily="34" charset="-128"/>
                  <a:cs typeface="Arial" pitchFamily="34" charset="0"/>
                </a:rPr>
                <a:t>8</a:t>
              </a:r>
            </a:p>
          </p:txBody>
        </p:sp>
      </p:grpSp>
      <p:sp>
        <p:nvSpPr>
          <p:cNvPr id="92" name="Line 35"/>
          <p:cNvSpPr>
            <a:spLocks noChangeShapeType="1"/>
          </p:cNvSpPr>
          <p:nvPr/>
        </p:nvSpPr>
        <p:spPr bwMode="auto">
          <a:xfrm>
            <a:off x="3587779" y="2966212"/>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95" name="Text Box 84"/>
          <p:cNvSpPr txBox="1">
            <a:spLocks noChangeArrowheads="1"/>
          </p:cNvSpPr>
          <p:nvPr/>
        </p:nvSpPr>
        <p:spPr bwMode="auto">
          <a:xfrm>
            <a:off x="9288125" y="2191431"/>
            <a:ext cx="2707488" cy="1327512"/>
          </a:xfrm>
          <a:prstGeom prst="roundRect">
            <a:avLst>
              <a:gd name="adj" fmla="val 8023"/>
            </a:avLst>
          </a:prstGeom>
          <a:solidFill>
            <a:srgbClr val="F26A38"/>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marR="0" lvl="0" indent="0" defTabSz="914400" eaLnBrk="1" latinLnBrk="0" hangingPunct="1">
              <a:lnSpc>
                <a:spcPct val="100000"/>
              </a:lnSpc>
              <a:buClrTx/>
              <a:buSzTx/>
              <a:buFontTx/>
              <a:buNone/>
              <a:tabLst/>
              <a:defRPr kumimoji="0" sz="1200" b="1" i="1" u="none" strike="noStrike" cap="none" normalizeH="0" baseline="0">
                <a:ln>
                  <a:noFill/>
                </a:ln>
                <a:solidFill>
                  <a:schemeClr val="bg1"/>
                </a:solidFill>
                <a:effectLst>
                  <a:outerShdw blurRad="38100" dist="38100" dir="2700000" algn="tl">
                    <a:srgbClr val="000000">
                      <a:alpha val="43137"/>
                    </a:srgbClr>
                  </a:outerShdw>
                </a:effectLs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fontAlgn="base">
              <a:spcBef>
                <a:spcPct val="30000"/>
              </a:spcBef>
              <a:spcAft>
                <a:spcPct val="0"/>
              </a:spcAft>
              <a:defRPr/>
            </a:pPr>
            <a:r>
              <a:rPr lang="it-IT" i="0" dirty="0">
                <a:solidFill>
                  <a:prstClr val="white"/>
                </a:solidFill>
                <a:effectLst/>
              </a:rPr>
              <a:t>RRR 31%</a:t>
            </a:r>
          </a:p>
          <a:p>
            <a:pPr algn="ctr" fontAlgn="base">
              <a:spcBef>
                <a:spcPct val="30000"/>
              </a:spcBef>
              <a:spcAft>
                <a:spcPct val="0"/>
              </a:spcAft>
              <a:defRPr/>
            </a:pPr>
            <a:r>
              <a:rPr lang="it-IT" i="0" dirty="0">
                <a:solidFill>
                  <a:prstClr val="white"/>
                </a:solidFill>
                <a:effectLst/>
              </a:rPr>
              <a:t>ARR 0.96%</a:t>
            </a:r>
          </a:p>
          <a:p>
            <a:pPr algn="ctr" fontAlgn="base">
              <a:spcBef>
                <a:spcPct val="30000"/>
              </a:spcBef>
              <a:spcAft>
                <a:spcPct val="0"/>
              </a:spcAft>
              <a:defRPr/>
            </a:pPr>
            <a:r>
              <a:rPr lang="it-IT" i="0" dirty="0">
                <a:solidFill>
                  <a:prstClr val="white"/>
                </a:solidFill>
                <a:effectLst/>
              </a:rPr>
              <a:t>HR=0.69 (95% CI: 0.60–0.80) </a:t>
            </a:r>
            <a:br>
              <a:rPr lang="it-IT" i="0" dirty="0">
                <a:solidFill>
                  <a:prstClr val="white"/>
                </a:solidFill>
                <a:effectLst/>
              </a:rPr>
            </a:br>
            <a:r>
              <a:rPr lang="it-IT" dirty="0">
                <a:solidFill>
                  <a:prstClr val="white"/>
                </a:solidFill>
                <a:effectLst/>
              </a:rPr>
              <a:t>P</a:t>
            </a:r>
            <a:r>
              <a:rPr lang="it-IT" i="0" dirty="0">
                <a:solidFill>
                  <a:prstClr val="white"/>
                </a:solidFill>
                <a:effectLst/>
              </a:rPr>
              <a:t>&lt;0.001</a:t>
            </a:r>
          </a:p>
        </p:txBody>
      </p:sp>
      <p:sp>
        <p:nvSpPr>
          <p:cNvPr id="96" name="TextBox 8"/>
          <p:cNvSpPr txBox="1">
            <a:spLocks noChangeArrowheads="1"/>
          </p:cNvSpPr>
          <p:nvPr/>
        </p:nvSpPr>
        <p:spPr bwMode="auto">
          <a:xfrm rot="16200000">
            <a:off x="301422" y="2550025"/>
            <a:ext cx="2441794" cy="556551"/>
          </a:xfrm>
          <a:prstGeom prst="rect">
            <a:avLst/>
          </a:prstGeom>
          <a:noFill/>
          <a:ln w="9525">
            <a:noFill/>
            <a:miter lim="800000"/>
            <a:headEnd/>
            <a:tailEnd/>
          </a:ln>
        </p:spPr>
        <p:txBody>
          <a:bodyPr wrap="square" lIns="57385" tIns="28696" rIns="57385" bIns="28696">
            <a:spAutoFit/>
          </a:bodyPr>
          <a:lstStyle/>
          <a:p>
            <a:pPr algn="ctr" defTabSz="696630" fontAlgn="base">
              <a:lnSpc>
                <a:spcPct val="90000"/>
              </a:lnSpc>
              <a:spcBef>
                <a:spcPct val="30000"/>
              </a:spcBef>
              <a:spcAft>
                <a:spcPct val="0"/>
              </a:spcAft>
              <a:buClr>
                <a:srgbClr val="FF9900"/>
              </a:buClr>
            </a:pPr>
            <a:r>
              <a:rPr lang="en-GB" altLang="en-US" b="1" dirty="0">
                <a:solidFill>
                  <a:srgbClr val="76004B"/>
                </a:solidFill>
                <a:effectLst>
                  <a:outerShdw blurRad="38100" dist="38100" dir="2700000" algn="tl">
                    <a:srgbClr val="000000">
                      <a:alpha val="43137"/>
                    </a:srgbClr>
                  </a:outerShdw>
                </a:effectLst>
                <a:ea typeface="MS PGothic" pitchFamily="34" charset="-128"/>
                <a:cs typeface="Arial" pitchFamily="34" charset="0"/>
              </a:rPr>
              <a:t>Patients with event (%)</a:t>
            </a:r>
          </a:p>
        </p:txBody>
      </p:sp>
      <p:sp>
        <p:nvSpPr>
          <p:cNvPr id="97" name="TextBox 8"/>
          <p:cNvSpPr txBox="1">
            <a:spLocks noChangeArrowheads="1"/>
          </p:cNvSpPr>
          <p:nvPr/>
        </p:nvSpPr>
        <p:spPr bwMode="auto">
          <a:xfrm>
            <a:off x="4159535" y="4415260"/>
            <a:ext cx="3367839" cy="307251"/>
          </a:xfrm>
          <a:prstGeom prst="rect">
            <a:avLst/>
          </a:prstGeom>
          <a:noFill/>
          <a:ln w="9525">
            <a:noFill/>
            <a:miter lim="800000"/>
            <a:headEnd/>
            <a:tailEnd/>
          </a:ln>
        </p:spPr>
        <p:txBody>
          <a:bodyPr lIns="57385" tIns="28696" rIns="57385" bIns="28696">
            <a:spAutoFit/>
          </a:bodyPr>
          <a:lstStyle/>
          <a:p>
            <a:pPr algn="ctr" defTabSz="696630" fontAlgn="base">
              <a:lnSpc>
                <a:spcPct val="90000"/>
              </a:lnSpc>
              <a:spcBef>
                <a:spcPct val="30000"/>
              </a:spcBef>
              <a:spcAft>
                <a:spcPct val="0"/>
              </a:spcAft>
              <a:buClr>
                <a:srgbClr val="FF9900"/>
              </a:buClr>
            </a:pPr>
            <a:r>
              <a:rPr lang="en-GB" altLang="en-US" b="1" dirty="0">
                <a:solidFill>
                  <a:srgbClr val="76004B"/>
                </a:solidFill>
                <a:effectLst>
                  <a:outerShdw blurRad="38100" dist="38100" dir="2700000" algn="tl">
                    <a:srgbClr val="000000">
                      <a:alpha val="43137"/>
                    </a:srgbClr>
                  </a:outerShdw>
                </a:effectLst>
                <a:ea typeface="MS PGothic" pitchFamily="34" charset="-128"/>
                <a:cs typeface="Arial" pitchFamily="34" charset="0"/>
              </a:rPr>
              <a:t>Months</a:t>
            </a:r>
          </a:p>
        </p:txBody>
      </p:sp>
      <p:sp>
        <p:nvSpPr>
          <p:cNvPr id="98" name="TextBox 8"/>
          <p:cNvSpPr txBox="1">
            <a:spLocks noChangeArrowheads="1"/>
          </p:cNvSpPr>
          <p:nvPr/>
        </p:nvSpPr>
        <p:spPr bwMode="auto">
          <a:xfrm>
            <a:off x="2022966" y="4121630"/>
            <a:ext cx="721831" cy="271447"/>
          </a:xfrm>
          <a:prstGeom prst="rect">
            <a:avLst/>
          </a:prstGeom>
          <a:noFill/>
          <a:ln w="9525">
            <a:noFill/>
            <a:miter lim="800000"/>
            <a:headEnd/>
            <a:tailEnd/>
          </a:ln>
        </p:spPr>
        <p:txBody>
          <a:bodyPr lIns="76797" tIns="38399" rIns="76797" bIns="38399">
            <a:spAutoFit/>
          </a:bodyPr>
          <a:lstStyle/>
          <a:p>
            <a:pPr algn="ct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0</a:t>
            </a:r>
          </a:p>
        </p:txBody>
      </p:sp>
      <p:sp>
        <p:nvSpPr>
          <p:cNvPr id="99" name="TextBox 8"/>
          <p:cNvSpPr txBox="1">
            <a:spLocks noChangeArrowheads="1"/>
          </p:cNvSpPr>
          <p:nvPr/>
        </p:nvSpPr>
        <p:spPr bwMode="auto">
          <a:xfrm>
            <a:off x="3420057" y="4121630"/>
            <a:ext cx="721831" cy="271447"/>
          </a:xfrm>
          <a:prstGeom prst="rect">
            <a:avLst/>
          </a:prstGeom>
          <a:noFill/>
          <a:ln w="9525">
            <a:noFill/>
            <a:miter lim="800000"/>
            <a:headEnd/>
            <a:tailEnd/>
          </a:ln>
        </p:spPr>
        <p:txBody>
          <a:bodyPr lIns="76797" tIns="38399" rIns="76797" bIns="38399">
            <a:spAutoFit/>
          </a:bodyPr>
          <a:lstStyle/>
          <a:p>
            <a:pPr algn="ct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6</a:t>
            </a:r>
          </a:p>
        </p:txBody>
      </p:sp>
      <p:sp>
        <p:nvSpPr>
          <p:cNvPr id="100" name="TextBox 8"/>
          <p:cNvSpPr txBox="1">
            <a:spLocks noChangeArrowheads="1"/>
          </p:cNvSpPr>
          <p:nvPr/>
        </p:nvSpPr>
        <p:spPr bwMode="auto">
          <a:xfrm>
            <a:off x="4800218" y="4121630"/>
            <a:ext cx="721831" cy="271447"/>
          </a:xfrm>
          <a:prstGeom prst="rect">
            <a:avLst/>
          </a:prstGeom>
          <a:noFill/>
          <a:ln w="9525">
            <a:noFill/>
            <a:miter lim="800000"/>
            <a:headEnd/>
            <a:tailEnd/>
          </a:ln>
        </p:spPr>
        <p:txBody>
          <a:bodyPr lIns="76797" tIns="38399" rIns="76797" bIns="38399">
            <a:spAutoFit/>
          </a:bodyPr>
          <a:lstStyle/>
          <a:p>
            <a:pPr algn="ct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12</a:t>
            </a:r>
          </a:p>
        </p:txBody>
      </p:sp>
      <p:sp>
        <p:nvSpPr>
          <p:cNvPr id="101" name="TextBox 8"/>
          <p:cNvSpPr txBox="1">
            <a:spLocks noChangeArrowheads="1"/>
          </p:cNvSpPr>
          <p:nvPr/>
        </p:nvSpPr>
        <p:spPr bwMode="auto">
          <a:xfrm>
            <a:off x="6188842" y="4121630"/>
            <a:ext cx="721831" cy="271447"/>
          </a:xfrm>
          <a:prstGeom prst="rect">
            <a:avLst/>
          </a:prstGeom>
          <a:noFill/>
          <a:ln w="9525">
            <a:noFill/>
            <a:miter lim="800000"/>
            <a:headEnd/>
            <a:tailEnd/>
          </a:ln>
        </p:spPr>
        <p:txBody>
          <a:bodyPr lIns="76797" tIns="38399" rIns="76797" bIns="38399">
            <a:spAutoFit/>
          </a:bodyPr>
          <a:lstStyle/>
          <a:p>
            <a:pPr algn="ct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18</a:t>
            </a:r>
          </a:p>
        </p:txBody>
      </p:sp>
      <p:sp>
        <p:nvSpPr>
          <p:cNvPr id="102" name="TextBox 8"/>
          <p:cNvSpPr txBox="1">
            <a:spLocks noChangeArrowheads="1"/>
          </p:cNvSpPr>
          <p:nvPr/>
        </p:nvSpPr>
        <p:spPr bwMode="auto">
          <a:xfrm>
            <a:off x="7594382" y="4121630"/>
            <a:ext cx="721831" cy="271447"/>
          </a:xfrm>
          <a:prstGeom prst="rect">
            <a:avLst/>
          </a:prstGeom>
          <a:noFill/>
          <a:ln w="9525">
            <a:noFill/>
            <a:miter lim="800000"/>
            <a:headEnd/>
            <a:tailEnd/>
          </a:ln>
        </p:spPr>
        <p:txBody>
          <a:bodyPr lIns="76797" tIns="38399" rIns="76797" bIns="38399">
            <a:spAutoFit/>
          </a:bodyPr>
          <a:lstStyle/>
          <a:p>
            <a:pPr algn="ct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24</a:t>
            </a:r>
          </a:p>
        </p:txBody>
      </p:sp>
      <p:sp>
        <p:nvSpPr>
          <p:cNvPr id="103" name="TextBox 8"/>
          <p:cNvSpPr txBox="1">
            <a:spLocks noChangeArrowheads="1"/>
          </p:cNvSpPr>
          <p:nvPr/>
        </p:nvSpPr>
        <p:spPr bwMode="auto">
          <a:xfrm>
            <a:off x="8974561" y="4121630"/>
            <a:ext cx="721831" cy="271447"/>
          </a:xfrm>
          <a:prstGeom prst="rect">
            <a:avLst/>
          </a:prstGeom>
          <a:noFill/>
          <a:ln w="9525">
            <a:noFill/>
            <a:miter lim="800000"/>
            <a:headEnd/>
            <a:tailEnd/>
          </a:ln>
        </p:spPr>
        <p:txBody>
          <a:bodyPr lIns="76797" tIns="38399" rIns="76797" bIns="38399">
            <a:spAutoFit/>
          </a:bodyPr>
          <a:lstStyle/>
          <a:p>
            <a:pPr algn="ctr" defTabSz="696630" fontAlgn="base">
              <a:lnSpc>
                <a:spcPct val="90000"/>
              </a:lnSpc>
              <a:spcBef>
                <a:spcPct val="30000"/>
              </a:spcBef>
              <a:spcAft>
                <a:spcPct val="0"/>
              </a:spcAft>
              <a:buClr>
                <a:srgbClr val="FF9900"/>
              </a:buClr>
            </a:pPr>
            <a:r>
              <a:rPr lang="en-GB" altLang="en-US" sz="1400" dirty="0">
                <a:solidFill>
                  <a:srgbClr val="76004B"/>
                </a:solidFill>
                <a:ea typeface="MS PGothic" pitchFamily="34" charset="-128"/>
                <a:cs typeface="Arial" pitchFamily="34" charset="0"/>
              </a:rPr>
              <a:t>30</a:t>
            </a:r>
          </a:p>
        </p:txBody>
      </p:sp>
      <p:grpSp>
        <p:nvGrpSpPr>
          <p:cNvPr id="5" name="Groupe 38"/>
          <p:cNvGrpSpPr>
            <a:grpSpLocks/>
          </p:cNvGrpSpPr>
          <p:nvPr/>
        </p:nvGrpSpPr>
        <p:grpSpPr bwMode="auto">
          <a:xfrm>
            <a:off x="1584123" y="1446146"/>
            <a:ext cx="721831" cy="2719485"/>
            <a:chOff x="1622421" y="1347091"/>
            <a:chExt cx="541337" cy="3548487"/>
          </a:xfrm>
        </p:grpSpPr>
        <p:sp>
          <p:nvSpPr>
            <p:cNvPr id="105" name="TextBox 8"/>
            <p:cNvSpPr txBox="1">
              <a:spLocks noChangeArrowheads="1"/>
            </p:cNvSpPr>
            <p:nvPr/>
          </p:nvSpPr>
          <p:spPr bwMode="auto">
            <a:xfrm>
              <a:off x="1622421" y="4522092"/>
              <a:ext cx="541337" cy="373486"/>
            </a:xfrm>
            <a:prstGeom prst="rect">
              <a:avLst/>
            </a:prstGeom>
            <a:noFill/>
            <a:ln w="9525">
              <a:noFill/>
              <a:miter lim="800000"/>
              <a:headEnd/>
              <a:tailEnd/>
            </a:ln>
          </p:spPr>
          <p:txBody>
            <a:bodyPr>
              <a:spAutoFit/>
            </a:bodyPr>
            <a:lstStyle/>
            <a:p>
              <a:pPr algn="r" defTabSz="696630" fontAlgn="base">
                <a:lnSpc>
                  <a:spcPct val="90000"/>
                </a:lnSpc>
                <a:spcBef>
                  <a:spcPct val="30000"/>
                </a:spcBef>
                <a:spcAft>
                  <a:spcPct val="0"/>
                </a:spcAft>
                <a:buClr>
                  <a:srgbClr val="FF9900"/>
                </a:buClr>
              </a:pPr>
              <a:r>
                <a:rPr lang="en-GB" altLang="en-US" sz="1400" dirty="0">
                  <a:solidFill>
                    <a:srgbClr val="76004B"/>
                  </a:solidFill>
                  <a:ea typeface="MS PGothic" pitchFamily="34" charset="-128"/>
                  <a:cs typeface="Arial" pitchFamily="34" charset="0"/>
                </a:rPr>
                <a:t>0</a:t>
              </a:r>
            </a:p>
          </p:txBody>
        </p:sp>
        <p:sp>
          <p:nvSpPr>
            <p:cNvPr id="106" name="TextBox 8"/>
            <p:cNvSpPr txBox="1">
              <a:spLocks noChangeArrowheads="1"/>
            </p:cNvSpPr>
            <p:nvPr/>
          </p:nvSpPr>
          <p:spPr bwMode="auto">
            <a:xfrm>
              <a:off x="1622421" y="3883931"/>
              <a:ext cx="541337" cy="373486"/>
            </a:xfrm>
            <a:prstGeom prst="rect">
              <a:avLst/>
            </a:prstGeom>
            <a:noFill/>
            <a:ln w="9525">
              <a:noFill/>
              <a:miter lim="800000"/>
              <a:headEnd/>
              <a:tailEnd/>
            </a:ln>
          </p:spPr>
          <p:txBody>
            <a:bodyPr>
              <a:spAutoFit/>
            </a:bodyPr>
            <a:lstStyle/>
            <a:p>
              <a:pPr algn="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20</a:t>
              </a:r>
            </a:p>
          </p:txBody>
        </p:sp>
        <p:sp>
          <p:nvSpPr>
            <p:cNvPr id="107" name="TextBox 8"/>
            <p:cNvSpPr txBox="1">
              <a:spLocks noChangeArrowheads="1"/>
            </p:cNvSpPr>
            <p:nvPr/>
          </p:nvSpPr>
          <p:spPr bwMode="auto">
            <a:xfrm>
              <a:off x="1622421" y="3277539"/>
              <a:ext cx="541337" cy="373486"/>
            </a:xfrm>
            <a:prstGeom prst="rect">
              <a:avLst/>
            </a:prstGeom>
            <a:noFill/>
            <a:ln w="9525">
              <a:noFill/>
              <a:miter lim="800000"/>
              <a:headEnd/>
              <a:tailEnd/>
            </a:ln>
          </p:spPr>
          <p:txBody>
            <a:bodyPr>
              <a:spAutoFit/>
            </a:bodyPr>
            <a:lstStyle/>
            <a:p>
              <a:pPr algn="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40</a:t>
              </a:r>
            </a:p>
          </p:txBody>
        </p:sp>
        <p:sp>
          <p:nvSpPr>
            <p:cNvPr id="108" name="TextBox 8"/>
            <p:cNvSpPr txBox="1">
              <a:spLocks noChangeArrowheads="1"/>
            </p:cNvSpPr>
            <p:nvPr/>
          </p:nvSpPr>
          <p:spPr bwMode="auto">
            <a:xfrm>
              <a:off x="1622421" y="1956668"/>
              <a:ext cx="541337" cy="373486"/>
            </a:xfrm>
            <a:prstGeom prst="rect">
              <a:avLst/>
            </a:prstGeom>
            <a:noFill/>
            <a:ln w="9525">
              <a:noFill/>
              <a:miter lim="800000"/>
              <a:headEnd/>
              <a:tailEnd/>
            </a:ln>
          </p:spPr>
          <p:txBody>
            <a:bodyPr>
              <a:spAutoFit/>
            </a:bodyPr>
            <a:lstStyle/>
            <a:p>
              <a:pPr algn="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80</a:t>
              </a:r>
            </a:p>
          </p:txBody>
        </p:sp>
        <p:sp>
          <p:nvSpPr>
            <p:cNvPr id="109" name="TextBox 8"/>
            <p:cNvSpPr txBox="1">
              <a:spLocks noChangeArrowheads="1"/>
            </p:cNvSpPr>
            <p:nvPr/>
          </p:nvSpPr>
          <p:spPr bwMode="auto">
            <a:xfrm>
              <a:off x="1622421" y="1347091"/>
              <a:ext cx="541337" cy="373486"/>
            </a:xfrm>
            <a:prstGeom prst="rect">
              <a:avLst/>
            </a:prstGeom>
            <a:noFill/>
            <a:ln w="9525">
              <a:noFill/>
              <a:miter lim="800000"/>
              <a:headEnd/>
              <a:tailEnd/>
            </a:ln>
          </p:spPr>
          <p:txBody>
            <a:bodyPr>
              <a:spAutoFit/>
            </a:bodyPr>
            <a:lstStyle/>
            <a:p>
              <a:pPr algn="r" defTabSz="696630" fontAlgn="base">
                <a:lnSpc>
                  <a:spcPct val="90000"/>
                </a:lnSpc>
                <a:spcBef>
                  <a:spcPct val="30000"/>
                </a:spcBef>
                <a:spcAft>
                  <a:spcPct val="0"/>
                </a:spcAft>
                <a:buClr>
                  <a:srgbClr val="FF9900"/>
                </a:buClr>
              </a:pPr>
              <a:r>
                <a:rPr lang="en-GB" altLang="en-US" sz="1400" dirty="0">
                  <a:solidFill>
                    <a:srgbClr val="76004B"/>
                  </a:solidFill>
                  <a:ea typeface="MS PGothic" pitchFamily="34" charset="-128"/>
                  <a:cs typeface="Arial" pitchFamily="34" charset="0"/>
                </a:rPr>
                <a:t>100</a:t>
              </a:r>
            </a:p>
          </p:txBody>
        </p:sp>
        <p:sp>
          <p:nvSpPr>
            <p:cNvPr id="110" name="TextBox 8"/>
            <p:cNvSpPr txBox="1">
              <a:spLocks noChangeArrowheads="1"/>
            </p:cNvSpPr>
            <p:nvPr/>
          </p:nvSpPr>
          <p:spPr bwMode="auto">
            <a:xfrm>
              <a:off x="1622421" y="2563062"/>
              <a:ext cx="541337" cy="373486"/>
            </a:xfrm>
            <a:prstGeom prst="rect">
              <a:avLst/>
            </a:prstGeom>
            <a:noFill/>
            <a:ln w="9525">
              <a:noFill/>
              <a:miter lim="800000"/>
              <a:headEnd/>
              <a:tailEnd/>
            </a:ln>
          </p:spPr>
          <p:txBody>
            <a:bodyPr>
              <a:spAutoFit/>
            </a:bodyPr>
            <a:lstStyle/>
            <a:p>
              <a:pPr algn="r" defTabSz="696630" fontAlgn="base">
                <a:lnSpc>
                  <a:spcPct val="90000"/>
                </a:lnSpc>
                <a:spcBef>
                  <a:spcPct val="30000"/>
                </a:spcBef>
                <a:spcAft>
                  <a:spcPct val="0"/>
                </a:spcAft>
                <a:buClr>
                  <a:srgbClr val="FF9900"/>
                </a:buClr>
              </a:pPr>
              <a:r>
                <a:rPr lang="en-GB" altLang="en-US" sz="1400">
                  <a:solidFill>
                    <a:srgbClr val="76004B"/>
                  </a:solidFill>
                  <a:ea typeface="MS PGothic" pitchFamily="34" charset="-128"/>
                  <a:cs typeface="Arial" pitchFamily="34" charset="0"/>
                </a:rPr>
                <a:t>60</a:t>
              </a:r>
            </a:p>
          </p:txBody>
        </p:sp>
      </p:grpSp>
      <p:sp>
        <p:nvSpPr>
          <p:cNvPr id="111" name="Line 28"/>
          <p:cNvSpPr>
            <a:spLocks noChangeShapeType="1"/>
          </p:cNvSpPr>
          <p:nvPr/>
        </p:nvSpPr>
        <p:spPr bwMode="auto">
          <a:xfrm>
            <a:off x="2374329" y="1599700"/>
            <a:ext cx="0" cy="2449519"/>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cxnSp>
        <p:nvCxnSpPr>
          <p:cNvPr id="112" name="Straight Connector 111"/>
          <p:cNvCxnSpPr/>
          <p:nvPr/>
        </p:nvCxnSpPr>
        <p:spPr bwMode="auto">
          <a:xfrm flipV="1">
            <a:off x="2388157" y="3943283"/>
            <a:ext cx="6947875" cy="86612"/>
          </a:xfrm>
          <a:prstGeom prst="line">
            <a:avLst/>
          </a:prstGeom>
          <a:ln w="28575">
            <a:solidFill>
              <a:srgbClr val="2C6B9C"/>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auto">
          <a:xfrm rot="10800000" flipV="1">
            <a:off x="2388160" y="3995496"/>
            <a:ext cx="6941941" cy="40339"/>
          </a:xfrm>
          <a:prstGeom prst="line">
            <a:avLst/>
          </a:prstGeom>
          <a:ln w="28575">
            <a:solidFill>
              <a:srgbClr val="F26A38"/>
            </a:solidFill>
          </a:ln>
        </p:spPr>
        <p:style>
          <a:lnRef idx="1">
            <a:schemeClr val="accent1"/>
          </a:lnRef>
          <a:fillRef idx="0">
            <a:schemeClr val="accent1"/>
          </a:fillRef>
          <a:effectRef idx="0">
            <a:schemeClr val="accent1"/>
          </a:effectRef>
          <a:fontRef idx="minor">
            <a:schemeClr val="tx1"/>
          </a:fontRef>
        </p:style>
      </p:cxnSp>
      <p:sp>
        <p:nvSpPr>
          <p:cNvPr id="115" name="Line 34"/>
          <p:cNvSpPr>
            <a:spLocks noChangeShapeType="1"/>
          </p:cNvSpPr>
          <p:nvPr/>
        </p:nvSpPr>
        <p:spPr bwMode="auto">
          <a:xfrm>
            <a:off x="2362689" y="4052804"/>
            <a:ext cx="6980168"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16" name="Line 34"/>
          <p:cNvSpPr>
            <a:spLocks noChangeShapeType="1"/>
          </p:cNvSpPr>
          <p:nvPr/>
        </p:nvSpPr>
        <p:spPr bwMode="auto">
          <a:xfrm>
            <a:off x="3679830" y="3426535"/>
            <a:ext cx="52820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17" name="Line 35"/>
          <p:cNvSpPr>
            <a:spLocks noChangeShapeType="1"/>
          </p:cNvSpPr>
          <p:nvPr/>
        </p:nvSpPr>
        <p:spPr bwMode="auto">
          <a:xfrm>
            <a:off x="3587779" y="3426535"/>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18" name="Line 35"/>
          <p:cNvSpPr>
            <a:spLocks noChangeShapeType="1"/>
          </p:cNvSpPr>
          <p:nvPr/>
        </p:nvSpPr>
        <p:spPr bwMode="auto">
          <a:xfrm>
            <a:off x="3587779" y="2505891"/>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19" name="Line 35"/>
          <p:cNvSpPr>
            <a:spLocks noChangeShapeType="1"/>
          </p:cNvSpPr>
          <p:nvPr/>
        </p:nvSpPr>
        <p:spPr bwMode="auto">
          <a:xfrm>
            <a:off x="3587779" y="2045568"/>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20" name="Line 35"/>
          <p:cNvSpPr>
            <a:spLocks noChangeShapeType="1"/>
          </p:cNvSpPr>
          <p:nvPr/>
        </p:nvSpPr>
        <p:spPr bwMode="auto">
          <a:xfrm>
            <a:off x="3587779" y="1585247"/>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21" name="Line 35"/>
          <p:cNvSpPr>
            <a:spLocks noChangeShapeType="1"/>
          </p:cNvSpPr>
          <p:nvPr/>
        </p:nvSpPr>
        <p:spPr bwMode="auto">
          <a:xfrm rot="16200000" flipV="1">
            <a:off x="3639064" y="3473235"/>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22" name="Line 28"/>
          <p:cNvSpPr>
            <a:spLocks noChangeShapeType="1"/>
          </p:cNvSpPr>
          <p:nvPr/>
        </p:nvSpPr>
        <p:spPr bwMode="auto">
          <a:xfrm>
            <a:off x="3680760" y="1577113"/>
            <a:ext cx="0" cy="1849442"/>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23" name="Line 35"/>
          <p:cNvSpPr>
            <a:spLocks noChangeShapeType="1"/>
          </p:cNvSpPr>
          <p:nvPr/>
        </p:nvSpPr>
        <p:spPr bwMode="auto">
          <a:xfrm rot="16200000" flipV="1">
            <a:off x="4692885" y="3473235"/>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24" name="Line 35"/>
          <p:cNvSpPr>
            <a:spLocks noChangeShapeType="1"/>
          </p:cNvSpPr>
          <p:nvPr/>
        </p:nvSpPr>
        <p:spPr bwMode="auto">
          <a:xfrm rot="16200000" flipV="1">
            <a:off x="5746689" y="3473235"/>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25" name="Line 35"/>
          <p:cNvSpPr>
            <a:spLocks noChangeShapeType="1"/>
          </p:cNvSpPr>
          <p:nvPr/>
        </p:nvSpPr>
        <p:spPr bwMode="auto">
          <a:xfrm rot="16200000" flipV="1">
            <a:off x="6800494" y="3473236"/>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26" name="Line 35"/>
          <p:cNvSpPr>
            <a:spLocks noChangeShapeType="1"/>
          </p:cNvSpPr>
          <p:nvPr/>
        </p:nvSpPr>
        <p:spPr bwMode="auto">
          <a:xfrm rot="16200000" flipV="1">
            <a:off x="7854295" y="3473235"/>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27" name="Line 35"/>
          <p:cNvSpPr>
            <a:spLocks noChangeShapeType="1"/>
          </p:cNvSpPr>
          <p:nvPr/>
        </p:nvSpPr>
        <p:spPr bwMode="auto">
          <a:xfrm rot="16200000" flipV="1">
            <a:off x="8908095" y="3473236"/>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28" name="Line 35"/>
          <p:cNvSpPr>
            <a:spLocks noChangeShapeType="1"/>
          </p:cNvSpPr>
          <p:nvPr/>
        </p:nvSpPr>
        <p:spPr bwMode="auto">
          <a:xfrm flipH="1">
            <a:off x="2287641" y="4051577"/>
            <a:ext cx="80915"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29" name="Line 35"/>
          <p:cNvSpPr>
            <a:spLocks noChangeShapeType="1"/>
          </p:cNvSpPr>
          <p:nvPr/>
        </p:nvSpPr>
        <p:spPr bwMode="auto">
          <a:xfrm rot="16200000" flipV="1">
            <a:off x="2328654" y="4095896"/>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30" name="Line 35"/>
          <p:cNvSpPr>
            <a:spLocks noChangeShapeType="1"/>
          </p:cNvSpPr>
          <p:nvPr/>
        </p:nvSpPr>
        <p:spPr bwMode="auto">
          <a:xfrm flipH="1">
            <a:off x="2287641" y="3562743"/>
            <a:ext cx="80915"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31" name="Line 35"/>
          <p:cNvSpPr>
            <a:spLocks noChangeShapeType="1"/>
          </p:cNvSpPr>
          <p:nvPr/>
        </p:nvSpPr>
        <p:spPr bwMode="auto">
          <a:xfrm flipH="1">
            <a:off x="2287641" y="3073908"/>
            <a:ext cx="80915"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32" name="Line 35"/>
          <p:cNvSpPr>
            <a:spLocks noChangeShapeType="1"/>
          </p:cNvSpPr>
          <p:nvPr/>
        </p:nvSpPr>
        <p:spPr bwMode="auto">
          <a:xfrm flipH="1">
            <a:off x="2287641" y="2585073"/>
            <a:ext cx="80915"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33" name="Line 35"/>
          <p:cNvSpPr>
            <a:spLocks noChangeShapeType="1"/>
          </p:cNvSpPr>
          <p:nvPr/>
        </p:nvSpPr>
        <p:spPr bwMode="auto">
          <a:xfrm flipH="1">
            <a:off x="2287641" y="2096239"/>
            <a:ext cx="80915"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34" name="Line 35"/>
          <p:cNvSpPr>
            <a:spLocks noChangeShapeType="1"/>
          </p:cNvSpPr>
          <p:nvPr/>
        </p:nvSpPr>
        <p:spPr bwMode="auto">
          <a:xfrm flipH="1">
            <a:off x="2287641" y="1607403"/>
            <a:ext cx="80915"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35" name="Line 35"/>
          <p:cNvSpPr>
            <a:spLocks noChangeShapeType="1"/>
          </p:cNvSpPr>
          <p:nvPr/>
        </p:nvSpPr>
        <p:spPr bwMode="auto">
          <a:xfrm rot="16200000" flipV="1">
            <a:off x="3720630" y="4095898"/>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36" name="Line 35"/>
          <p:cNvSpPr>
            <a:spLocks noChangeShapeType="1"/>
          </p:cNvSpPr>
          <p:nvPr/>
        </p:nvSpPr>
        <p:spPr bwMode="auto">
          <a:xfrm rot="16200000" flipV="1">
            <a:off x="5112603" y="4095898"/>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37" name="Line 35"/>
          <p:cNvSpPr>
            <a:spLocks noChangeShapeType="1"/>
          </p:cNvSpPr>
          <p:nvPr/>
        </p:nvSpPr>
        <p:spPr bwMode="auto">
          <a:xfrm rot="16200000" flipV="1">
            <a:off x="6504577" y="4095899"/>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38" name="Line 35"/>
          <p:cNvSpPr>
            <a:spLocks noChangeShapeType="1"/>
          </p:cNvSpPr>
          <p:nvPr/>
        </p:nvSpPr>
        <p:spPr bwMode="auto">
          <a:xfrm rot="16200000" flipV="1">
            <a:off x="7896553" y="4095899"/>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139" name="Line 35"/>
          <p:cNvSpPr>
            <a:spLocks noChangeShapeType="1"/>
          </p:cNvSpPr>
          <p:nvPr/>
        </p:nvSpPr>
        <p:spPr bwMode="auto">
          <a:xfrm rot="16200000" flipV="1">
            <a:off x="9288534" y="4095899"/>
            <a:ext cx="91407" cy="0"/>
          </a:xfrm>
          <a:prstGeom prst="line">
            <a:avLst/>
          </a:prstGeom>
          <a:noFill/>
          <a:ln w="19050">
            <a:solidFill>
              <a:schemeClr val="accent1"/>
            </a:solidFill>
            <a:round/>
            <a:headEnd/>
            <a:tailEnd/>
          </a:ln>
        </p:spPr>
        <p:txBody>
          <a:bodyPr lIns="57385" tIns="28696" rIns="57385" bIns="28696"/>
          <a:lstStyle/>
          <a:p>
            <a:pPr defTabSz="765391" fontAlgn="base">
              <a:spcBef>
                <a:spcPct val="0"/>
              </a:spcBef>
              <a:spcAft>
                <a:spcPct val="0"/>
              </a:spcAft>
            </a:pPr>
            <a:endParaRPr lang="en-GB" sz="1300">
              <a:solidFill>
                <a:srgbClr val="76004B"/>
              </a:solidFill>
              <a:cs typeface="Arial" pitchFamily="34" charset="0"/>
            </a:endParaRPr>
          </a:p>
        </p:txBody>
      </p:sp>
      <p:sp>
        <p:nvSpPr>
          <p:cNvPr id="69" name="Rectangle 42"/>
          <p:cNvSpPr>
            <a:spLocks noChangeArrowheads="1"/>
          </p:cNvSpPr>
          <p:nvPr/>
        </p:nvSpPr>
        <p:spPr bwMode="auto">
          <a:xfrm>
            <a:off x="7318360" y="5625312"/>
            <a:ext cx="4457507" cy="232680"/>
          </a:xfrm>
          <a:prstGeom prst="rect">
            <a:avLst/>
          </a:prstGeom>
          <a:noFill/>
          <a:ln w="9525">
            <a:noFill/>
            <a:miter lim="800000"/>
            <a:headEnd/>
            <a:tailEnd/>
          </a:ln>
        </p:spPr>
        <p:txBody>
          <a:bodyPr lIns="93270" tIns="46635" rIns="93270" bIns="46635">
            <a:spAutoFit/>
          </a:bodyPr>
          <a:lstStyle/>
          <a:p>
            <a:pPr marL="347817" indent="-347817" algn="r" defTabSz="696630" fontAlgn="base">
              <a:spcBef>
                <a:spcPct val="20000"/>
              </a:spcBef>
              <a:spcAft>
                <a:spcPct val="0"/>
              </a:spcAft>
              <a:buClr>
                <a:srgbClr val="F26A38"/>
              </a:buClr>
              <a:buSzPct val="80000"/>
            </a:pPr>
            <a:r>
              <a:rPr lang="en-GB" altLang="en-US" sz="900" i="1" dirty="0">
                <a:solidFill>
                  <a:srgbClr val="76004B"/>
                </a:solidFill>
                <a:ea typeface="Arial Unicode MS" pitchFamily="34" charset="-128"/>
                <a:cs typeface="Arial Unicode MS" pitchFamily="34" charset="-128"/>
              </a:rPr>
              <a:t>Reproduced from Granger et al. 2011.</a:t>
            </a:r>
            <a:r>
              <a:rPr lang="en-GB" altLang="en-US" sz="900" i="1" baseline="30000" dirty="0">
                <a:solidFill>
                  <a:srgbClr val="76004B"/>
                </a:solidFill>
                <a:ea typeface="Arial Unicode MS" pitchFamily="34" charset="-128"/>
                <a:cs typeface="Arial Unicode MS" pitchFamily="34" charset="-128"/>
              </a:rPr>
              <a:t>1</a:t>
            </a:r>
          </a:p>
        </p:txBody>
      </p:sp>
      <p:graphicFrame>
        <p:nvGraphicFramePr>
          <p:cNvPr id="70" name="Tableau 11"/>
          <p:cNvGraphicFramePr>
            <a:graphicFrameLocks noGrp="1"/>
          </p:cNvGraphicFramePr>
          <p:nvPr>
            <p:extLst>
              <p:ext uri="{D42A27DB-BD31-4B8C-83A1-F6EECF244321}">
                <p14:modId xmlns:p14="http://schemas.microsoft.com/office/powerpoint/2010/main" xmlns="" val="3320036642"/>
              </p:ext>
            </p:extLst>
          </p:nvPr>
        </p:nvGraphicFramePr>
        <p:xfrm>
          <a:off x="92841" y="4639583"/>
          <a:ext cx="12192000" cy="1061510"/>
        </p:xfrm>
        <a:graphic>
          <a:graphicData uri="http://schemas.openxmlformats.org/drawingml/2006/table">
            <a:tbl>
              <a:tblPr firstRow="1" bandRow="1">
                <a:tableStyleId>{BDBED569-4797-4DF1-A0F4-6AAB3CD982D8}</a:tableStyleId>
              </a:tblPr>
              <a:tblGrid>
                <a:gridCol w="1428980">
                  <a:extLst>
                    <a:ext uri="{9D8B030D-6E8A-4147-A177-3AD203B41FA5}">
                      <a16:colId xmlns="" xmlns:a16="http://schemas.microsoft.com/office/drawing/2014/main" val="20000"/>
                    </a:ext>
                  </a:extLst>
                </a:gridCol>
                <a:gridCol w="2085608">
                  <a:extLst>
                    <a:ext uri="{9D8B030D-6E8A-4147-A177-3AD203B41FA5}">
                      <a16:colId xmlns="" xmlns:a16="http://schemas.microsoft.com/office/drawing/2014/main" val="20001"/>
                    </a:ext>
                  </a:extLst>
                </a:gridCol>
                <a:gridCol w="1521928">
                  <a:extLst>
                    <a:ext uri="{9D8B030D-6E8A-4147-A177-3AD203B41FA5}">
                      <a16:colId xmlns="" xmlns:a16="http://schemas.microsoft.com/office/drawing/2014/main" val="20002"/>
                    </a:ext>
                  </a:extLst>
                </a:gridCol>
                <a:gridCol w="2006692">
                  <a:extLst>
                    <a:ext uri="{9D8B030D-6E8A-4147-A177-3AD203B41FA5}">
                      <a16:colId xmlns="" xmlns:a16="http://schemas.microsoft.com/office/drawing/2014/main" val="20003"/>
                    </a:ext>
                  </a:extLst>
                </a:gridCol>
                <a:gridCol w="1668485">
                  <a:extLst>
                    <a:ext uri="{9D8B030D-6E8A-4147-A177-3AD203B41FA5}">
                      <a16:colId xmlns="" xmlns:a16="http://schemas.microsoft.com/office/drawing/2014/main" val="20004"/>
                    </a:ext>
                  </a:extLst>
                </a:gridCol>
                <a:gridCol w="1995420">
                  <a:extLst>
                    <a:ext uri="{9D8B030D-6E8A-4147-A177-3AD203B41FA5}">
                      <a16:colId xmlns="" xmlns:a16="http://schemas.microsoft.com/office/drawing/2014/main" val="20005"/>
                    </a:ext>
                  </a:extLst>
                </a:gridCol>
                <a:gridCol w="1484887">
                  <a:extLst>
                    <a:ext uri="{9D8B030D-6E8A-4147-A177-3AD203B41FA5}">
                      <a16:colId xmlns="" xmlns:a16="http://schemas.microsoft.com/office/drawing/2014/main" val="20006"/>
                    </a:ext>
                  </a:extLst>
                </a:gridCol>
              </a:tblGrid>
              <a:tr h="232082">
                <a:tc gridSpan="2">
                  <a:txBody>
                    <a:bodyPr/>
                    <a:lstStyle/>
                    <a:p>
                      <a:pPr>
                        <a:tabLst>
                          <a:tab pos="1600200" algn="ctr"/>
                          <a:tab pos="2630488" algn="ctr"/>
                          <a:tab pos="3605213" algn="ctr"/>
                          <a:tab pos="4567238" algn="ctr"/>
                          <a:tab pos="5541963" algn="ctr"/>
                          <a:tab pos="6516688" algn="ctr"/>
                        </a:tabLst>
                      </a:pPr>
                      <a:r>
                        <a:rPr lang="is-IS" sz="1600" b="0" dirty="0" smtClean="0">
                          <a:solidFill>
                            <a:schemeClr val="tx2"/>
                          </a:solidFill>
                          <a:latin typeface="+mn-lt"/>
                          <a:ea typeface="ＭＳ Ｐゴシック" pitchFamily="110" charset="-128"/>
                          <a:cs typeface="Arial" pitchFamily="34" charset="0"/>
                        </a:rPr>
                        <a:t>Number </a:t>
                      </a:r>
                      <a:r>
                        <a:rPr lang="is-IS" sz="1600" b="0" dirty="0">
                          <a:solidFill>
                            <a:schemeClr val="tx2"/>
                          </a:solidFill>
                          <a:latin typeface="+mn-lt"/>
                          <a:ea typeface="ＭＳ Ｐゴシック" pitchFamily="110" charset="-128"/>
                          <a:cs typeface="Arial" pitchFamily="34" charset="0"/>
                        </a:rPr>
                        <a:t>at risk</a:t>
                      </a:r>
                    </a:p>
                  </a:txBody>
                  <a:tcPr marL="121920" marR="12192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dirty="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endParaRPr lang="en-US" sz="1600" b="0" dirty="0">
                        <a:solidFill>
                          <a:schemeClr val="tx2"/>
                        </a:solidFill>
                        <a:latin typeface="+mn-lt"/>
                        <a:cs typeface="Arial" pitchFamily="34" charset="0"/>
                      </a:endParaRPr>
                    </a:p>
                  </a:txBody>
                  <a:tcPr marL="121920" marR="12192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0" dirty="0">
                        <a:solidFill>
                          <a:schemeClr val="tx2"/>
                        </a:solidFill>
                        <a:latin typeface="+mn-lt"/>
                        <a:cs typeface="Arial" pitchFamily="34" charset="0"/>
                      </a:endParaRPr>
                    </a:p>
                  </a:txBody>
                  <a:tcPr marL="121920" marR="12192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0" dirty="0">
                        <a:solidFill>
                          <a:schemeClr val="tx2"/>
                        </a:solidFill>
                        <a:latin typeface="+mn-lt"/>
                        <a:cs typeface="Arial" pitchFamily="34" charset="0"/>
                      </a:endParaRPr>
                    </a:p>
                  </a:txBody>
                  <a:tcPr marL="121920" marR="12192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0" dirty="0">
                        <a:solidFill>
                          <a:schemeClr val="tx2"/>
                        </a:solidFill>
                        <a:latin typeface="+mn-lt"/>
                        <a:cs typeface="Arial" pitchFamily="34" charset="0"/>
                      </a:endParaRPr>
                    </a:p>
                  </a:txBody>
                  <a:tcPr marL="121920" marR="12192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0" dirty="0">
                        <a:solidFill>
                          <a:schemeClr val="tx2"/>
                        </a:solidFill>
                        <a:latin typeface="+mn-lt"/>
                        <a:cs typeface="Arial" pitchFamily="34" charset="0"/>
                      </a:endParaRPr>
                    </a:p>
                  </a:txBody>
                  <a:tcPr marL="121920" marR="12192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08835">
                <a:tc>
                  <a:txBody>
                    <a:bodyPr/>
                    <a:lstStyle/>
                    <a:p>
                      <a:r>
                        <a:rPr lang="is-IS" sz="1600" b="0" dirty="0">
                          <a:solidFill>
                            <a:schemeClr val="tx2"/>
                          </a:solidFill>
                          <a:latin typeface="+mn-lt"/>
                          <a:ea typeface="ＭＳ Ｐゴシック" pitchFamily="110" charset="-128"/>
                          <a:cs typeface="Arial" pitchFamily="34" charset="0"/>
                        </a:rPr>
                        <a:t>Apixaban</a:t>
                      </a:r>
                      <a:endParaRPr lang="en-US" sz="1600" b="0" dirty="0">
                        <a:solidFill>
                          <a:schemeClr val="tx2"/>
                        </a:solidFill>
                        <a:latin typeface="+mn-lt"/>
                        <a:cs typeface="Arial" pitchFamily="34" charset="0"/>
                      </a:endParaRPr>
                    </a:p>
                  </a:txBody>
                  <a:tcPr marL="121920" marR="12192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9,088</a:t>
                      </a:r>
                    </a:p>
                  </a:txBody>
                  <a:tcPr marL="163131" marR="163131"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8,103</a:t>
                      </a:r>
                    </a:p>
                  </a:txBody>
                  <a:tcPr marL="163131" marR="163131"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7,564</a:t>
                      </a:r>
                    </a:p>
                  </a:txBody>
                  <a:tcPr marL="163131" marR="163131"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5,365</a:t>
                      </a:r>
                    </a:p>
                  </a:txBody>
                  <a:tcPr marL="163131" marR="163131"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3,048</a:t>
                      </a:r>
                    </a:p>
                  </a:txBody>
                  <a:tcPr marL="163131" marR="163131"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1,515</a:t>
                      </a:r>
                    </a:p>
                  </a:txBody>
                  <a:tcPr marL="163131" marR="163131"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08835">
                <a:tc>
                  <a:txBody>
                    <a:bodyPr/>
                    <a:lstStyle/>
                    <a:p>
                      <a:r>
                        <a:rPr lang="is-IS" sz="1600" b="0" dirty="0">
                          <a:solidFill>
                            <a:schemeClr val="tx2"/>
                          </a:solidFill>
                          <a:latin typeface="+mn-lt"/>
                          <a:ea typeface="ＭＳ Ｐゴシック" pitchFamily="110" charset="-128"/>
                          <a:cs typeface="Arial" pitchFamily="34" charset="0"/>
                        </a:rPr>
                        <a:t>Warfarin</a:t>
                      </a:r>
                      <a:endParaRPr lang="en-US" sz="1600" b="0" dirty="0">
                        <a:solidFill>
                          <a:schemeClr val="tx2"/>
                        </a:solidFill>
                        <a:latin typeface="+mn-lt"/>
                        <a:cs typeface="Arial" pitchFamily="34" charset="0"/>
                      </a:endParaRPr>
                    </a:p>
                  </a:txBody>
                  <a:tcPr marL="121920" marR="12192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9,052</a:t>
                      </a:r>
                    </a:p>
                  </a:txBody>
                  <a:tcPr marL="163131" marR="163131"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7,910</a:t>
                      </a:r>
                    </a:p>
                  </a:txBody>
                  <a:tcPr marL="163131" marR="163131"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7,335</a:t>
                      </a:r>
                    </a:p>
                  </a:txBody>
                  <a:tcPr marL="163131" marR="163131"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5,196</a:t>
                      </a:r>
                    </a:p>
                  </a:txBody>
                  <a:tcPr marL="163131" marR="163131"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2,956</a:t>
                      </a:r>
                    </a:p>
                  </a:txBody>
                  <a:tcPr marL="163131" marR="163131"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2"/>
                          </a:solidFill>
                          <a:latin typeface="+mn-lt"/>
                          <a:cs typeface="Arial" pitchFamily="34" charset="0"/>
                        </a:rPr>
                        <a:t>1,491</a:t>
                      </a:r>
                    </a:p>
                  </a:txBody>
                  <a:tcPr marL="163131" marR="163131"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3339" y="6196085"/>
            <a:ext cx="1879627" cy="660886"/>
          </a:xfrm>
          <a:prstGeom prst="rect">
            <a:avLst/>
          </a:prstGeom>
        </p:spPr>
      </p:pic>
    </p:spTree>
    <p:extLst>
      <p:ext uri="{BB962C8B-B14F-4D97-AF65-F5344CB8AC3E}">
        <p14:creationId xmlns:p14="http://schemas.microsoft.com/office/powerpoint/2010/main" xmlns="" val="20426253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771525"/>
          </a:xfrm>
        </p:spPr>
        <p:txBody>
          <a:bodyPr/>
          <a:lstStyle/>
          <a:p>
            <a:pPr algn="ctr" eaLnBrk="1" fontAlgn="auto" hangingPunct="1">
              <a:spcAft>
                <a:spcPts val="0"/>
              </a:spcAft>
              <a:defRPr/>
            </a:pPr>
            <a:r>
              <a:rPr lang="bs-Latn-BA" dirty="0" smtClean="0"/>
              <a:t>PRIKAZ SLUČAJA 111</a:t>
            </a:r>
            <a:endParaRPr lang="en-US" dirty="0"/>
          </a:p>
        </p:txBody>
      </p:sp>
      <p:sp>
        <p:nvSpPr>
          <p:cNvPr id="44035" name="Content Placeholder 5"/>
          <p:cNvSpPr>
            <a:spLocks noGrp="1"/>
          </p:cNvSpPr>
          <p:nvPr>
            <p:ph idx="1"/>
          </p:nvPr>
        </p:nvSpPr>
        <p:spPr>
          <a:xfrm>
            <a:off x="581025" y="1906588"/>
            <a:ext cx="11029950" cy="4689475"/>
          </a:xfrm>
        </p:spPr>
        <p:txBody>
          <a:bodyPr/>
          <a:lstStyle/>
          <a:p>
            <a:pPr eaLnBrk="1" hangingPunct="1"/>
            <a:r>
              <a:rPr lang="bs-Latn-BA" altLang="en-US" sz="2000" b="1" smtClean="0"/>
              <a:t>Pacijent S.K. 64 godine</a:t>
            </a:r>
          </a:p>
          <a:p>
            <a:pPr eaLnBrk="1" hangingPunct="1"/>
            <a:r>
              <a:rPr lang="bs-Latn-BA" altLang="en-US" sz="2000" b="1" smtClean="0"/>
              <a:t>Porodična anamneza: pozitivna na KVB</a:t>
            </a:r>
          </a:p>
          <a:p>
            <a:pPr eaLnBrk="1" hangingPunct="1"/>
            <a:r>
              <a:rPr lang="bs-Latn-BA" altLang="en-US" sz="2000" b="1" smtClean="0"/>
              <a:t>Lična anamneza: po zanimanju dipl. ekonomista. Zaposlen. Oženjen, otac dvoje djece. Pušač 30 godina, 1,5 kutija dnevno. Liječi se od arterijske hipertenzije unazad 5 godina, propisanu terapiju ne koristi redovno.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771525"/>
          </a:xfrm>
        </p:spPr>
        <p:txBody>
          <a:bodyPr/>
          <a:lstStyle/>
          <a:p>
            <a:pPr algn="ctr" eaLnBrk="1" fontAlgn="auto" hangingPunct="1">
              <a:spcAft>
                <a:spcPts val="0"/>
              </a:spcAft>
              <a:defRPr/>
            </a:pPr>
            <a:r>
              <a:rPr lang="bs-Latn-BA" dirty="0"/>
              <a:t>PRIKAZ SLUČAJA </a:t>
            </a:r>
            <a:r>
              <a:rPr lang="bs-Latn-BA" dirty="0" smtClean="0"/>
              <a:t>111</a:t>
            </a:r>
            <a:endParaRPr lang="en-US" dirty="0"/>
          </a:p>
        </p:txBody>
      </p:sp>
      <p:sp>
        <p:nvSpPr>
          <p:cNvPr id="45059" name="Content Placeholder 2"/>
          <p:cNvSpPr>
            <a:spLocks noGrp="1"/>
          </p:cNvSpPr>
          <p:nvPr>
            <p:ph idx="1"/>
          </p:nvPr>
        </p:nvSpPr>
        <p:spPr>
          <a:xfrm>
            <a:off x="581025" y="2181225"/>
            <a:ext cx="11029950" cy="4503738"/>
          </a:xfrm>
        </p:spPr>
        <p:txBody>
          <a:bodyPr/>
          <a:lstStyle/>
          <a:p>
            <a:pPr eaLnBrk="1" hangingPunct="1"/>
            <a:r>
              <a:rPr lang="vi-VN" altLang="en-US" sz="2000" b="1" smtClean="0"/>
              <a:t>Pacijent dolazi u PNA zbog naglo nastale nestabilnosti praćene mučninom i povraćanjem.</a:t>
            </a:r>
          </a:p>
          <a:p>
            <a:pPr eaLnBrk="1" hangingPunct="1"/>
            <a:r>
              <a:rPr lang="vi-VN" altLang="en-US" sz="2000" b="1" smtClean="0"/>
              <a:t>                   TA u PNA 180/90</a:t>
            </a:r>
          </a:p>
          <a:p>
            <a:pPr eaLnBrk="1" hangingPunct="1"/>
            <a:r>
              <a:rPr lang="vi-VN" altLang="en-US" sz="2000" b="1" smtClean="0"/>
              <a:t>Neurološki status: Na KN: grubi horizontalni nistagmus. Preostali nalaz na KN neupadan.</a:t>
            </a:r>
          </a:p>
          <a:p>
            <a:pPr eaLnBrk="1" hangingPunct="1"/>
            <a:r>
              <a:rPr lang="vi-VN" altLang="en-US" sz="2000" b="1" smtClean="0"/>
              <a:t> GE i DE: Bez jasne lateralizacije na ekstremitetima. Pri probama koordinacije dismetrija desno. Babinski negativan. Romberg proba pozitivna, pada u desno. </a:t>
            </a:r>
          </a:p>
          <a:p>
            <a:pPr eaLnBrk="1" hangingPunct="1"/>
            <a:r>
              <a:rPr lang="vi-VN" altLang="en-US" sz="2000" b="1" smtClean="0"/>
              <a:t>Urađen hitan CT glave koji pokaže nalaz bez akutnih patoloških procesa endokranijalno.</a:t>
            </a:r>
          </a:p>
          <a:p>
            <a:pPr eaLnBrk="1" hangingPunct="1"/>
            <a:r>
              <a:rPr lang="vi-VN" altLang="en-US" sz="2000" b="1" smtClean="0"/>
              <a:t>Kontrolni CT glave: Akutna ishemijska lezija u desnoj hemisferi cerebeluma.</a:t>
            </a:r>
          </a:p>
          <a:p>
            <a:pPr eaLnBrk="1" hangingPunct="1"/>
            <a:endParaRPr lang="en-US" altLang="en-US" sz="2000" b="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771525"/>
          </a:xfrm>
        </p:spPr>
        <p:txBody>
          <a:bodyPr/>
          <a:lstStyle/>
          <a:p>
            <a:pPr algn="ctr" eaLnBrk="1" fontAlgn="auto" hangingPunct="1">
              <a:spcAft>
                <a:spcPts val="0"/>
              </a:spcAft>
              <a:defRPr/>
            </a:pPr>
            <a:r>
              <a:rPr lang="bs-Latn-BA" dirty="0"/>
              <a:t>PRIKAZ SLUČAJA </a:t>
            </a:r>
            <a:r>
              <a:rPr lang="bs-Latn-BA" dirty="0" smtClean="0"/>
              <a:t>111</a:t>
            </a:r>
            <a:endParaRPr lang="en-US" dirty="0"/>
          </a:p>
        </p:txBody>
      </p:sp>
      <p:sp>
        <p:nvSpPr>
          <p:cNvPr id="46083" name="Content Placeholder 2"/>
          <p:cNvSpPr>
            <a:spLocks noGrp="1"/>
          </p:cNvSpPr>
          <p:nvPr>
            <p:ph idx="1"/>
          </p:nvPr>
        </p:nvSpPr>
        <p:spPr>
          <a:xfrm>
            <a:off x="581025" y="2181225"/>
            <a:ext cx="11029950" cy="3678238"/>
          </a:xfrm>
        </p:spPr>
        <p:txBody>
          <a:bodyPr/>
          <a:lstStyle/>
          <a:p>
            <a:pPr eaLnBrk="1" hangingPunct="1"/>
            <a:r>
              <a:rPr lang="bs-Latn-BA" altLang="en-US" b="1" smtClean="0"/>
              <a:t>UZV kr. Sudova glave i vrata: VB insuff.</a:t>
            </a:r>
          </a:p>
          <a:p>
            <a:pPr eaLnBrk="1" hangingPunct="1"/>
            <a:r>
              <a:rPr lang="bs-Latn-BA" altLang="en-US" b="1" smtClean="0"/>
              <a:t>Kardiolog: EKG: atrijalna fibrilacija, fr. Komora 50-100/min, bez promjena u ST segmentu.</a:t>
            </a:r>
          </a:p>
          <a:p>
            <a:pPr eaLnBrk="1" hangingPunct="1"/>
            <a:r>
              <a:rPr lang="bs-Latn-BA" altLang="en-US" b="1" smtClean="0"/>
              <a:t>Pacijent na otpustu pokretan, blago nestabilan u Rombergu.</a:t>
            </a:r>
          </a:p>
          <a:p>
            <a:pPr eaLnBrk="1" hangingPunct="1"/>
            <a:r>
              <a:rPr lang="bs-Latn-BA" altLang="en-US" b="1" smtClean="0"/>
              <a:t>Uvedene redovna antihipertenzivna terapija i  antikoagulantna terapija Eliquis tbl.  5 mg 2x1.</a:t>
            </a:r>
          </a:p>
          <a:p>
            <a:pPr eaLnBrk="1" hangingPunct="1"/>
            <a:r>
              <a:rPr lang="bs-Latn-BA" altLang="en-US" b="1" smtClean="0"/>
              <a:t>Kontrolni pregled nakon 1 mjesec. Pacijent bez fokalnog neurološkog deficita, preporučenu terapiju redovno koristi.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3339" y="2132856"/>
            <a:ext cx="11809312" cy="4248472"/>
          </a:xfrm>
        </p:spPr>
      </p:pic>
      <p:sp>
        <p:nvSpPr>
          <p:cNvPr id="2" name="Title 1"/>
          <p:cNvSpPr>
            <a:spLocks noGrp="1"/>
          </p:cNvSpPr>
          <p:nvPr>
            <p:ph type="title"/>
          </p:nvPr>
        </p:nvSpPr>
        <p:spPr>
          <a:xfrm>
            <a:off x="572592" y="514648"/>
            <a:ext cx="10972800" cy="1440160"/>
          </a:xfrm>
        </p:spPr>
        <p:txBody>
          <a:bodyPr>
            <a:normAutofit fontScale="90000"/>
          </a:bodyPr>
          <a:lstStyle/>
          <a:p>
            <a:r>
              <a:rPr lang="bs-Latn-BA" sz="3100" spc="-60" dirty="0">
                <a:cs typeface="Calibri"/>
              </a:rPr>
              <a:t>E</a:t>
            </a:r>
            <a:r>
              <a:rPr lang="bs-Latn-BA" sz="3100" spc="-25" dirty="0">
                <a:cs typeface="Calibri"/>
              </a:rPr>
              <a:t>S</a:t>
            </a:r>
            <a:r>
              <a:rPr lang="bs-Latn-BA" sz="3100" spc="-20" dirty="0">
                <a:cs typeface="Calibri"/>
              </a:rPr>
              <a:t>C</a:t>
            </a:r>
            <a:r>
              <a:rPr lang="bs-Latn-BA" sz="3100" spc="10" dirty="0">
                <a:cs typeface="Calibri"/>
              </a:rPr>
              <a:t> </a:t>
            </a:r>
            <a:r>
              <a:rPr lang="bs-Latn-BA" sz="3100" spc="-30" dirty="0">
                <a:cs typeface="Calibri"/>
              </a:rPr>
              <a:t>201</a:t>
            </a:r>
            <a:r>
              <a:rPr lang="bs-Latn-BA" sz="3100" spc="-20" dirty="0">
                <a:cs typeface="Calibri"/>
              </a:rPr>
              <a:t>6</a:t>
            </a:r>
            <a:r>
              <a:rPr lang="bs-Latn-BA" sz="3100" spc="15" dirty="0">
                <a:cs typeface="Calibri"/>
              </a:rPr>
              <a:t> </a:t>
            </a:r>
            <a:r>
              <a:rPr lang="bs-Latn-BA" sz="3100" spc="-25" dirty="0">
                <a:cs typeface="Calibri"/>
              </a:rPr>
              <a:t>g</a:t>
            </a:r>
            <a:r>
              <a:rPr lang="bs-Latn-BA" sz="3100" spc="-15" dirty="0">
                <a:cs typeface="Calibri"/>
              </a:rPr>
              <a:t>uidelines:</a:t>
            </a:r>
            <a:r>
              <a:rPr lang="bs-Latn-BA" sz="3100" spc="-35" dirty="0">
                <a:cs typeface="Calibri"/>
              </a:rPr>
              <a:t> </a:t>
            </a:r>
            <a:r>
              <a:rPr lang="bs-Latn-BA" sz="3100" spc="-15" dirty="0">
                <a:cs typeface="Calibri"/>
              </a:rPr>
              <a:t>Početak ili nastavak </a:t>
            </a:r>
            <a:r>
              <a:rPr lang="bs-Latn-BA" sz="3100" spc="-10" dirty="0">
                <a:cs typeface="Calibri"/>
              </a:rPr>
              <a:t> </a:t>
            </a:r>
            <a:r>
              <a:rPr lang="bs-Latn-BA" sz="3100" spc="-15" dirty="0">
                <a:cs typeface="Calibri"/>
              </a:rPr>
              <a:t>a</a:t>
            </a:r>
            <a:r>
              <a:rPr lang="bs-Latn-BA" sz="3100" spc="-55" dirty="0">
                <a:cs typeface="Calibri"/>
              </a:rPr>
              <a:t>n</a:t>
            </a:r>
            <a:r>
              <a:rPr lang="bs-Latn-BA" sz="3100" spc="-10" dirty="0">
                <a:cs typeface="Calibri"/>
              </a:rPr>
              <a:t>tikoagulacije kod pacijenata s AF nakon moždanog udara ili </a:t>
            </a:r>
            <a:r>
              <a:rPr lang="bs-Latn-BA" sz="3100" spc="-20" dirty="0">
                <a:cs typeface="Calibri"/>
              </a:rPr>
              <a:t>T</a:t>
            </a:r>
            <a:r>
              <a:rPr lang="bs-Latn-BA" sz="3100" spc="-15" dirty="0">
                <a:cs typeface="Calibri"/>
              </a:rPr>
              <a:t>I</a:t>
            </a:r>
            <a:r>
              <a:rPr lang="bs-Latn-BA" sz="3100" spc="-20" dirty="0">
                <a:cs typeface="Calibri"/>
              </a:rPr>
              <a:t>A</a:t>
            </a:r>
            <a:r>
              <a:rPr lang="bs-Latn-BA" sz="4400" dirty="0">
                <a:latin typeface="Calibri"/>
                <a:cs typeface="Calibri"/>
              </a:rPr>
              <a:t/>
            </a:r>
            <a:br>
              <a:rPr lang="bs-Latn-BA" sz="4400" dirty="0">
                <a:latin typeface="Calibri"/>
                <a:cs typeface="Calibri"/>
              </a:rPr>
            </a:br>
            <a:endParaRPr lang="bs-Latn-BA" dirty="0"/>
          </a:p>
        </p:txBody>
      </p:sp>
    </p:spTree>
    <p:extLst>
      <p:ext uri="{BB962C8B-B14F-4D97-AF65-F5344CB8AC3E}">
        <p14:creationId xmlns:p14="http://schemas.microsoft.com/office/powerpoint/2010/main" xmlns="" val="2676954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771525"/>
          </a:xfrm>
        </p:spPr>
        <p:txBody>
          <a:bodyPr/>
          <a:lstStyle/>
          <a:p>
            <a:pPr algn="ctr" eaLnBrk="1" fontAlgn="auto" hangingPunct="1">
              <a:spcAft>
                <a:spcPts val="0"/>
              </a:spcAft>
              <a:defRPr/>
            </a:pPr>
            <a:r>
              <a:rPr lang="bs-Latn-BA" dirty="0" smtClean="0"/>
              <a:t>PRIKAZ SLUČAJA IV</a:t>
            </a:r>
            <a:endParaRPr lang="en-US" dirty="0"/>
          </a:p>
        </p:txBody>
      </p:sp>
      <p:sp>
        <p:nvSpPr>
          <p:cNvPr id="47107" name="Content Placeholder 5"/>
          <p:cNvSpPr>
            <a:spLocks noGrp="1"/>
          </p:cNvSpPr>
          <p:nvPr>
            <p:ph idx="1"/>
          </p:nvPr>
        </p:nvSpPr>
        <p:spPr>
          <a:xfrm>
            <a:off x="581025" y="1906588"/>
            <a:ext cx="11029950" cy="4689475"/>
          </a:xfrm>
        </p:spPr>
        <p:txBody>
          <a:bodyPr/>
          <a:lstStyle/>
          <a:p>
            <a:pPr eaLnBrk="1" hangingPunct="1"/>
            <a:r>
              <a:rPr lang="bs-Latn-BA" altLang="en-US" sz="2000" b="1" smtClean="0"/>
              <a:t>Pacijentica L.N. 81 godina</a:t>
            </a:r>
          </a:p>
          <a:p>
            <a:pPr eaLnBrk="1" hangingPunct="1"/>
            <a:r>
              <a:rPr lang="bs-Latn-BA" altLang="en-US" sz="2000" b="1" smtClean="0"/>
              <a:t>Porodična anamneza: dva brata umrla od moždanog udara.</a:t>
            </a:r>
          </a:p>
          <a:p>
            <a:pPr eaLnBrk="1" hangingPunct="1"/>
            <a:r>
              <a:rPr lang="bs-Latn-BA" altLang="en-US" sz="2000" b="1" smtClean="0"/>
              <a:t>Lična anamneza: domaćica. Udovica, majka petoro djece. Ne pije nikakvu redovnu terapiju. Ne puši, alkohol ne konzumira.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771525"/>
          </a:xfrm>
        </p:spPr>
        <p:txBody>
          <a:bodyPr/>
          <a:lstStyle/>
          <a:p>
            <a:pPr algn="ctr" eaLnBrk="1" fontAlgn="auto" hangingPunct="1">
              <a:spcAft>
                <a:spcPts val="0"/>
              </a:spcAft>
              <a:defRPr/>
            </a:pPr>
            <a:r>
              <a:rPr lang="bs-Latn-BA" dirty="0"/>
              <a:t>PRIKAZ SLUČAJA </a:t>
            </a:r>
            <a:r>
              <a:rPr lang="bs-Latn-BA" dirty="0" smtClean="0"/>
              <a:t>IV</a:t>
            </a:r>
            <a:endParaRPr lang="en-US" dirty="0"/>
          </a:p>
        </p:txBody>
      </p:sp>
      <p:sp>
        <p:nvSpPr>
          <p:cNvPr id="48131" name="Content Placeholder 2"/>
          <p:cNvSpPr>
            <a:spLocks noGrp="1"/>
          </p:cNvSpPr>
          <p:nvPr>
            <p:ph idx="1"/>
          </p:nvPr>
        </p:nvSpPr>
        <p:spPr>
          <a:xfrm>
            <a:off x="581025" y="2181225"/>
            <a:ext cx="11029950" cy="3678238"/>
          </a:xfrm>
        </p:spPr>
        <p:txBody>
          <a:bodyPr/>
          <a:lstStyle/>
          <a:p>
            <a:pPr eaLnBrk="1" hangingPunct="1"/>
            <a:r>
              <a:rPr lang="vi-VN" altLang="en-US" b="1" smtClean="0"/>
              <a:t>Pacijenticu u PNA dovozi vozilo SHP. Pratnja navodi da su pacijenticu pronašli u kuči kako leži na podu. Poslednji put imali kontakt sa pacijenticom prije 2 dana.</a:t>
            </a:r>
          </a:p>
          <a:p>
            <a:pPr eaLnBrk="1" hangingPunct="1"/>
            <a:r>
              <a:rPr lang="vi-VN" altLang="en-US" b="1" smtClean="0"/>
              <a:t>                             TA u PNA 140/90</a:t>
            </a:r>
          </a:p>
          <a:p>
            <a:pPr eaLnBrk="1" hangingPunct="1"/>
            <a:r>
              <a:rPr lang="vi-VN" altLang="en-US" b="1" smtClean="0"/>
              <a:t>Neurološki status: Nepokretna, naloge djelimično izvršava. Na KN: afatična, desni centralni facijalis.</a:t>
            </a:r>
          </a:p>
          <a:p>
            <a:pPr eaLnBrk="1" hangingPunct="1"/>
            <a:r>
              <a:rPr lang="vi-VN" altLang="en-US" b="1" smtClean="0"/>
              <a:t>  GE i DE: Desnostrana hemiplegija, Babinski           pozitivan desno. </a:t>
            </a:r>
          </a:p>
          <a:p>
            <a:pPr eaLnBrk="1" hangingPunct="1"/>
            <a:r>
              <a:rPr lang="vi-VN" altLang="en-US" b="1" smtClean="0"/>
              <a:t>Urađen hitan CT glave koji pokaže akutnu ishemijsku leziju na terenu lijeve ACM.</a:t>
            </a:r>
          </a:p>
          <a:p>
            <a:pPr eaLnBrk="1" hangingPunct="1"/>
            <a:r>
              <a:rPr lang="vi-VN" altLang="en-US" b="1" smtClean="0"/>
              <a:t>UZV k. s. glave i vrata: Atherosclerosis.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771525"/>
          </a:xfrm>
        </p:spPr>
        <p:txBody>
          <a:bodyPr/>
          <a:lstStyle/>
          <a:p>
            <a:pPr algn="ctr" eaLnBrk="1" fontAlgn="auto" hangingPunct="1">
              <a:spcAft>
                <a:spcPts val="0"/>
              </a:spcAft>
              <a:defRPr/>
            </a:pPr>
            <a:r>
              <a:rPr lang="bs-Latn-BA" dirty="0"/>
              <a:t>PRIKAZ SLUČAJA </a:t>
            </a:r>
            <a:r>
              <a:rPr lang="bs-Latn-BA" dirty="0" smtClean="0"/>
              <a:t>IV</a:t>
            </a:r>
            <a:endParaRPr lang="en-US" dirty="0"/>
          </a:p>
        </p:txBody>
      </p:sp>
      <p:sp>
        <p:nvSpPr>
          <p:cNvPr id="49155" name="Content Placeholder 2"/>
          <p:cNvSpPr>
            <a:spLocks noGrp="1"/>
          </p:cNvSpPr>
          <p:nvPr>
            <p:ph idx="1"/>
          </p:nvPr>
        </p:nvSpPr>
        <p:spPr>
          <a:xfrm>
            <a:off x="581025" y="2181225"/>
            <a:ext cx="11029950" cy="4503738"/>
          </a:xfrm>
        </p:spPr>
        <p:txBody>
          <a:bodyPr/>
          <a:lstStyle/>
          <a:p>
            <a:pPr eaLnBrk="1" hangingPunct="1"/>
            <a:r>
              <a:rPr lang="vi-VN" altLang="en-US" sz="2000" b="1" smtClean="0"/>
              <a:t>Kardiolog: EKG atrijalna fibrilacija, fr. komora 75-150 min., intermedijarna el.osovina. Th: antihipertenzivi, antiaritmici. Indikovana OKT.</a:t>
            </a:r>
          </a:p>
          <a:p>
            <a:pPr eaLnBrk="1" hangingPunct="1"/>
            <a:r>
              <a:rPr lang="vi-VN" altLang="en-US" sz="2000" b="1" smtClean="0"/>
              <a:t>Pacijentici na otpustu preporučen fizikalni tretman. U kontrolnom neurološkom nalazu nepokretna, zaostaje teža desnostrana hemipareza i disfazija.</a:t>
            </a:r>
          </a:p>
          <a:p>
            <a:pPr eaLnBrk="1" hangingPunct="1"/>
            <a:r>
              <a:rPr lang="vi-VN" altLang="en-US" sz="2000" b="1" smtClean="0"/>
              <a:t>Uvedena antihipertenzivna terapija i antikoagulantna terapija Eliquis tbl. 2,5 mg 2x1.</a:t>
            </a:r>
          </a:p>
          <a:p>
            <a:pPr eaLnBrk="1" hangingPunct="1"/>
            <a:r>
              <a:rPr lang="vi-VN" altLang="en-US" sz="2000" b="1" smtClean="0"/>
              <a:t>Kontrolni pregled nakon 1 mjesec: zaostaje desnostrana hemipareza. Preporučenu terapiju redovno koristi.</a:t>
            </a:r>
          </a:p>
          <a:p>
            <a:pPr eaLnBrk="1" hangingPunct="1"/>
            <a:endParaRPr lang="en-US" altLang="en-US" sz="2000" b="1"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hape 52"/>
          <p:cNvSpPr>
            <a:spLocks noChangeArrowheads="1"/>
          </p:cNvSpPr>
          <p:nvPr/>
        </p:nvSpPr>
        <p:spPr bwMode="auto">
          <a:xfrm>
            <a:off x="1246188" y="1412875"/>
            <a:ext cx="9874250" cy="785813"/>
          </a:xfrm>
          <a:prstGeom prst="rect">
            <a:avLst/>
          </a:prstGeom>
          <a:solidFill>
            <a:srgbClr val="D7A6FC"/>
          </a:solidFill>
          <a:ln w="9525">
            <a:noFill/>
            <a:miter lim="800000"/>
            <a:headEnd/>
            <a:tailEnd/>
          </a:ln>
        </p:spPr>
        <p:txBody>
          <a:bodyPr lIns="108674" tIns="54322" rIns="108674" bIns="54322" anchor="ctr"/>
          <a:lstStyle/>
          <a:p>
            <a:pPr defTabSz="1217613" eaLnBrk="1" hangingPunct="1">
              <a:spcAft>
                <a:spcPts val="713"/>
              </a:spcAft>
              <a:buSzPct val="25000"/>
            </a:pPr>
            <a:r>
              <a:rPr lang="hr-HR" sz="2400">
                <a:solidFill>
                  <a:srgbClr val="565656"/>
                </a:solidFill>
                <a:latin typeface="Arial" charset="0"/>
              </a:rPr>
              <a:t>Liječenje duboke venske tromboze (DVT) i plućne </a:t>
            </a:r>
            <a:r>
              <a:rPr lang="en-GB" sz="2400">
                <a:solidFill>
                  <a:srgbClr val="565656"/>
                </a:solidFill>
                <a:latin typeface="Arial" charset="0"/>
              </a:rPr>
              <a:t> </a:t>
            </a:r>
            <a:r>
              <a:rPr lang="hr-HR" sz="2400">
                <a:solidFill>
                  <a:srgbClr val="565656"/>
                </a:solidFill>
                <a:latin typeface="Arial" charset="0"/>
              </a:rPr>
              <a:t>embolije (PE)*</a:t>
            </a:r>
          </a:p>
        </p:txBody>
      </p:sp>
      <p:sp>
        <p:nvSpPr>
          <p:cNvPr id="35843" name="Shape 53"/>
          <p:cNvSpPr txBox="1">
            <a:spLocks noGrp="1"/>
          </p:cNvSpPr>
          <p:nvPr>
            <p:ph type="title"/>
          </p:nvPr>
        </p:nvSpPr>
        <p:spPr bwMode="auto">
          <a:xfrm>
            <a:off x="465138" y="144463"/>
            <a:ext cx="11256962" cy="855662"/>
          </a:xfrm>
          <a:noFill/>
          <a:ln>
            <a:miter lim="800000"/>
            <a:headEnd/>
            <a:tailEnd/>
          </a:ln>
        </p:spPr>
        <p:txBody>
          <a:bodyPr vert="horz" wrap="square" lIns="108850" tIns="54425" rIns="108850" bIns="54425" numCol="1" compatLnSpc="1">
            <a:prstTxWarp prst="textNoShape">
              <a:avLst/>
            </a:prstTxWarp>
          </a:bodyPr>
          <a:lstStyle/>
          <a:p>
            <a:pPr eaLnBrk="1" hangingPunct="1">
              <a:spcBef>
                <a:spcPct val="0"/>
              </a:spcBef>
            </a:pPr>
            <a:r>
              <a:rPr lang="hr-HR" sz="3200" smtClean="0">
                <a:solidFill>
                  <a:srgbClr val="76004B"/>
                </a:solidFill>
              </a:rPr>
              <a:t>Terapijske indikacije za primjenu apiksabana</a:t>
            </a:r>
          </a:p>
        </p:txBody>
      </p:sp>
      <p:sp>
        <p:nvSpPr>
          <p:cNvPr id="35844" name="Shape 54"/>
          <p:cNvSpPr txBox="1">
            <a:spLocks noGrp="1"/>
          </p:cNvSpPr>
          <p:nvPr>
            <p:ph type="body" idx="1"/>
          </p:nvPr>
        </p:nvSpPr>
        <p:spPr bwMode="auto">
          <a:xfrm>
            <a:off x="8909050" y="6667500"/>
            <a:ext cx="2813050" cy="184150"/>
          </a:xfrm>
          <a:noFill/>
          <a:ln>
            <a:miter lim="800000"/>
            <a:headEnd/>
            <a:tailEnd/>
          </a:ln>
        </p:spPr>
        <p:txBody>
          <a:bodyPr vert="horz" wrap="square" lIns="21724" tIns="21724" rIns="21724" bIns="21724" numCol="1" compatLnSpc="1">
            <a:prstTxWarp prst="textNoShape">
              <a:avLst/>
            </a:prstTxWarp>
          </a:bodyPr>
          <a:lstStyle/>
          <a:p>
            <a:pPr eaLnBrk="1" hangingPunct="1">
              <a:spcBef>
                <a:spcPct val="0"/>
              </a:spcBef>
              <a:buClr>
                <a:srgbClr val="4C4D4C"/>
              </a:buClr>
              <a:buFont typeface="Arial" charset="0"/>
              <a:buNone/>
            </a:pPr>
            <a:endParaRPr lang="sr-Latn-CS" smtClean="0">
              <a:solidFill>
                <a:srgbClr val="4C4D4C"/>
              </a:solidFill>
            </a:endParaRPr>
          </a:p>
        </p:txBody>
      </p:sp>
      <p:sp>
        <p:nvSpPr>
          <p:cNvPr id="35845" name="Shape 55"/>
          <p:cNvSpPr txBox="1">
            <a:spLocks noGrp="1"/>
          </p:cNvSpPr>
          <p:nvPr>
            <p:ph type="body" idx="2"/>
          </p:nvPr>
        </p:nvSpPr>
        <p:spPr bwMode="auto">
          <a:xfrm>
            <a:off x="1255713" y="6021388"/>
            <a:ext cx="5984875" cy="590550"/>
          </a:xfrm>
          <a:noFill/>
          <a:ln>
            <a:miter lim="800000"/>
            <a:headEnd/>
            <a:tailEnd/>
          </a:ln>
        </p:spPr>
        <p:txBody>
          <a:bodyPr vert="horz" wrap="square" lIns="54322" tIns="54322" rIns="54322" bIns="54322" numCol="1" compatLnSpc="1">
            <a:prstTxWarp prst="textNoShape">
              <a:avLst/>
            </a:prstTxWarp>
          </a:bodyPr>
          <a:lstStyle/>
          <a:p>
            <a:pPr marL="271463" indent="-271463" eaLnBrk="1" hangingPunct="1">
              <a:spcBef>
                <a:spcPct val="0"/>
              </a:spcBef>
              <a:buSzPct val="25000"/>
              <a:buFont typeface="Arial" charset="0"/>
              <a:buNone/>
            </a:pPr>
            <a:r>
              <a:rPr lang="hr-HR" smtClean="0">
                <a:solidFill>
                  <a:schemeClr val="bg1"/>
                </a:solidFill>
              </a:rPr>
              <a:t>Sažetak opisa svojstava lijeka za apiksaban, </a:t>
            </a:r>
            <a:r>
              <a:rPr lang="en-GB" smtClean="0">
                <a:solidFill>
                  <a:schemeClr val="bg1"/>
                </a:solidFill>
              </a:rPr>
              <a:t>Februar</a:t>
            </a:r>
            <a:r>
              <a:rPr lang="hr-HR" smtClean="0">
                <a:solidFill>
                  <a:schemeClr val="bg1"/>
                </a:solidFill>
              </a:rPr>
              <a:t> 201</a:t>
            </a:r>
            <a:r>
              <a:rPr lang="en-GB" smtClean="0">
                <a:solidFill>
                  <a:schemeClr val="bg1"/>
                </a:solidFill>
              </a:rPr>
              <a:t>9</a:t>
            </a:r>
            <a:r>
              <a:rPr lang="hr-HR" smtClean="0">
                <a:solidFill>
                  <a:schemeClr val="bg1"/>
                </a:solidFill>
              </a:rPr>
              <a:t>.</a:t>
            </a:r>
          </a:p>
        </p:txBody>
      </p:sp>
      <p:sp>
        <p:nvSpPr>
          <p:cNvPr id="35846" name="Shape 56"/>
          <p:cNvSpPr>
            <a:spLocks noChangeArrowheads="1"/>
          </p:cNvSpPr>
          <p:nvPr/>
        </p:nvSpPr>
        <p:spPr bwMode="auto">
          <a:xfrm>
            <a:off x="1238250" y="3157538"/>
            <a:ext cx="9874250" cy="669925"/>
          </a:xfrm>
          <a:prstGeom prst="rect">
            <a:avLst/>
          </a:prstGeom>
          <a:solidFill>
            <a:srgbClr val="BDE5FF"/>
          </a:solidFill>
          <a:ln w="9525">
            <a:noFill/>
            <a:miter lim="800000"/>
            <a:headEnd/>
            <a:tailEnd/>
          </a:ln>
        </p:spPr>
        <p:txBody>
          <a:bodyPr lIns="108674" tIns="54322" rIns="108674" bIns="54322" anchor="ctr"/>
          <a:lstStyle/>
          <a:p>
            <a:pPr defTabSz="1217613" eaLnBrk="1" hangingPunct="1">
              <a:spcAft>
                <a:spcPts val="713"/>
              </a:spcAft>
              <a:buSzPct val="25000"/>
            </a:pPr>
            <a:r>
              <a:rPr lang="hr-HR" sz="2400">
                <a:solidFill>
                  <a:srgbClr val="565656"/>
                </a:solidFill>
                <a:latin typeface="Arial" charset="0"/>
              </a:rPr>
              <a:t> Prevencija moždanog udara kod nevalvularne fibrilacije atrija (NVAF)</a:t>
            </a:r>
          </a:p>
        </p:txBody>
      </p:sp>
      <p:sp>
        <p:nvSpPr>
          <p:cNvPr id="35847" name="Shape 57"/>
          <p:cNvSpPr>
            <a:spLocks noChangeArrowheads="1"/>
          </p:cNvSpPr>
          <p:nvPr/>
        </p:nvSpPr>
        <p:spPr bwMode="auto">
          <a:xfrm>
            <a:off x="1238250" y="4691063"/>
            <a:ext cx="9874250" cy="669925"/>
          </a:xfrm>
          <a:prstGeom prst="rect">
            <a:avLst/>
          </a:prstGeom>
          <a:solidFill>
            <a:srgbClr val="CFE7B1"/>
          </a:solidFill>
          <a:ln w="9525">
            <a:noFill/>
            <a:miter lim="800000"/>
            <a:headEnd/>
            <a:tailEnd/>
          </a:ln>
        </p:spPr>
        <p:txBody>
          <a:bodyPr lIns="108674" tIns="54322" rIns="108674" bIns="54322" anchor="ctr"/>
          <a:lstStyle/>
          <a:p>
            <a:pPr defTabSz="1217613" eaLnBrk="1" hangingPunct="1">
              <a:buSzPct val="25000"/>
            </a:pPr>
            <a:r>
              <a:rPr lang="hr-HR" sz="2400">
                <a:solidFill>
                  <a:srgbClr val="565656"/>
                </a:solidFill>
                <a:latin typeface="Arial" charset="0"/>
              </a:rPr>
              <a:t>Prevencija VTE-a kod elektivnog kirurškog zahvata ugradnje endoproteze koljena</a:t>
            </a:r>
          </a:p>
        </p:txBody>
      </p:sp>
      <p:sp>
        <p:nvSpPr>
          <p:cNvPr id="35848" name="Shape 58"/>
          <p:cNvSpPr>
            <a:spLocks noChangeArrowheads="1"/>
          </p:cNvSpPr>
          <p:nvPr/>
        </p:nvSpPr>
        <p:spPr bwMode="auto">
          <a:xfrm>
            <a:off x="1238250" y="2276475"/>
            <a:ext cx="9874250" cy="785813"/>
          </a:xfrm>
          <a:prstGeom prst="rect">
            <a:avLst/>
          </a:prstGeom>
          <a:solidFill>
            <a:srgbClr val="D7A6FC"/>
          </a:solidFill>
          <a:ln w="9525">
            <a:noFill/>
            <a:miter lim="800000"/>
            <a:headEnd/>
            <a:tailEnd/>
          </a:ln>
        </p:spPr>
        <p:txBody>
          <a:bodyPr lIns="108674" tIns="54322" rIns="108674" bIns="54322" anchor="ctr"/>
          <a:lstStyle/>
          <a:p>
            <a:pPr marL="339725" indent="-339725" defTabSz="1217613" eaLnBrk="1" hangingPunct="1">
              <a:buSzPct val="25000"/>
            </a:pPr>
            <a:r>
              <a:rPr lang="hr-HR" sz="2400">
                <a:solidFill>
                  <a:srgbClr val="565656"/>
                </a:solidFill>
                <a:latin typeface="Arial" charset="0"/>
              </a:rPr>
              <a:t>Prevencija rekurentnog DVT-e i PE-e*</a:t>
            </a:r>
          </a:p>
        </p:txBody>
      </p:sp>
      <p:sp>
        <p:nvSpPr>
          <p:cNvPr id="35849" name="Shape 59"/>
          <p:cNvSpPr>
            <a:spLocks noChangeArrowheads="1"/>
          </p:cNvSpPr>
          <p:nvPr/>
        </p:nvSpPr>
        <p:spPr bwMode="auto">
          <a:xfrm>
            <a:off x="1238250" y="3935413"/>
            <a:ext cx="9874250" cy="668337"/>
          </a:xfrm>
          <a:prstGeom prst="rect">
            <a:avLst/>
          </a:prstGeom>
          <a:solidFill>
            <a:srgbClr val="CFE7B1"/>
          </a:solidFill>
          <a:ln w="9525">
            <a:noFill/>
            <a:miter lim="800000"/>
            <a:headEnd/>
            <a:tailEnd/>
          </a:ln>
        </p:spPr>
        <p:txBody>
          <a:bodyPr lIns="108674" tIns="54322" rIns="108674" bIns="54322" anchor="ctr"/>
          <a:lstStyle/>
          <a:p>
            <a:pPr defTabSz="1217613" eaLnBrk="1" hangingPunct="1">
              <a:buSzPct val="25000"/>
            </a:pPr>
            <a:r>
              <a:rPr lang="hr-HR" sz="2400">
                <a:solidFill>
                  <a:srgbClr val="565656"/>
                </a:solidFill>
                <a:latin typeface="Arial" charset="0"/>
              </a:rPr>
              <a:t>Prevencija venskih tromboembolijskih događaja (VTE) kod elektivnog kirurškog zahvata ugradnje endoproteze kuka</a:t>
            </a:r>
          </a:p>
        </p:txBody>
      </p:sp>
      <p:sp>
        <p:nvSpPr>
          <p:cNvPr id="35850" name="Shape 60"/>
          <p:cNvSpPr>
            <a:spLocks noChangeArrowheads="1"/>
          </p:cNvSpPr>
          <p:nvPr/>
        </p:nvSpPr>
        <p:spPr bwMode="auto">
          <a:xfrm>
            <a:off x="1238250" y="5510213"/>
            <a:ext cx="9888538" cy="646112"/>
          </a:xfrm>
          <a:prstGeom prst="rect">
            <a:avLst/>
          </a:prstGeom>
          <a:noFill/>
          <a:ln w="9525">
            <a:noFill/>
            <a:miter lim="800000"/>
            <a:headEnd/>
            <a:tailEnd/>
          </a:ln>
        </p:spPr>
        <p:txBody>
          <a:bodyPr lIns="108674" tIns="54322" rIns="108674" bIns="54322"/>
          <a:lstStyle/>
          <a:p>
            <a:pPr defTabSz="1217613" eaLnBrk="1" hangingPunct="1">
              <a:buSzPct val="25000"/>
            </a:pPr>
            <a:r>
              <a:rPr lang="hr-HR" sz="1400">
                <a:solidFill>
                  <a:srgbClr val="565656"/>
                </a:solidFill>
                <a:latin typeface="Arial" charset="0"/>
              </a:rPr>
              <a:t>* Europska komisija (28. jula 2014.) </a:t>
            </a:r>
            <a:r>
              <a:rPr lang="hr-HR" sz="1400" b="1">
                <a:solidFill>
                  <a:srgbClr val="565656"/>
                </a:solidFill>
                <a:latin typeface="Arial" charset="0"/>
              </a:rPr>
              <a:t>i</a:t>
            </a:r>
            <a:r>
              <a:rPr lang="hr-HR" sz="1400">
                <a:solidFill>
                  <a:srgbClr val="565656"/>
                </a:solidFill>
                <a:latin typeface="Arial" charset="0"/>
              </a:rPr>
              <a:t> FDA (21. augusta 2014.) odobrile su apiksaban za liječenje DVT-e i PE-e te za smanjenje rizika od ponavljajućih DVT-a i PE-a nakon početne terapije</a:t>
            </a:r>
          </a:p>
          <a:p>
            <a:pPr defTabSz="1217613" eaLnBrk="1" hangingPunct="1"/>
            <a:endParaRPr lang="sr-Latn-CS" sz="1400">
              <a:solidFill>
                <a:srgbClr val="565656"/>
              </a:solidFill>
              <a:latin typeface="Arial" charset="0"/>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p:cNvSpPr txBox="1">
            <a:spLocks/>
          </p:cNvSpPr>
          <p:nvPr/>
        </p:nvSpPr>
        <p:spPr>
          <a:xfrm>
            <a:off x="522384" y="11"/>
            <a:ext cx="11463853" cy="1047490"/>
          </a:xfrm>
          <a:prstGeom prst="rect">
            <a:avLst/>
          </a:prstGeom>
        </p:spPr>
        <p:txBody>
          <a:bodyPr vert="horz" lIns="102207" tIns="51105" rIns="102207" bIns="51105" rtlCol="0" anchor="ctr">
            <a:noAutofit/>
          </a:bodyPr>
          <a:lstStyle>
            <a:lvl1pPr algn="l" defTabSz="1217880" rtl="0" eaLnBrk="1" latinLnBrk="0" hangingPunct="1">
              <a:spcBef>
                <a:spcPct val="0"/>
              </a:spcBef>
              <a:buNone/>
              <a:defRPr lang="en-GB" sz="3700" kern="1200">
                <a:solidFill>
                  <a:srgbClr val="76004B"/>
                </a:solidFill>
                <a:latin typeface="+mj-lt"/>
                <a:ea typeface="+mj-ea"/>
                <a:cs typeface="+mj-cs"/>
              </a:defRPr>
            </a:lvl1pPr>
          </a:lstStyle>
          <a:p>
            <a:pPr defTabSz="1022692">
              <a:defRPr/>
            </a:pPr>
            <a:r>
              <a:rPr lang="en-US" sz="2800" b="1" dirty="0" err="1">
                <a:solidFill>
                  <a:schemeClr val="tx2"/>
                </a:solidFill>
                <a:effectLst>
                  <a:outerShdw blurRad="38100" dist="38100" dir="2700000" algn="tl">
                    <a:srgbClr val="000000">
                      <a:alpha val="43137"/>
                    </a:srgbClr>
                  </a:outerShdw>
                </a:effectLst>
                <a:latin typeface="Book Antiqua" panose="02040602050305030304" pitchFamily="18" charset="0"/>
              </a:rPr>
              <a:t>Doziranje</a:t>
            </a:r>
            <a:r>
              <a:rPr lang="en-US" sz="2800" b="1" dirty="0">
                <a:solidFill>
                  <a:schemeClr val="tx2"/>
                </a:solidFill>
                <a:effectLst>
                  <a:outerShdw blurRad="38100" dist="38100" dir="2700000" algn="tl">
                    <a:srgbClr val="000000">
                      <a:alpha val="43137"/>
                    </a:srgbClr>
                  </a:outerShdw>
                </a:effectLst>
                <a:latin typeface="Book Antiqua" panose="02040602050305030304" pitchFamily="18" charset="0"/>
              </a:rPr>
              <a:t> </a:t>
            </a:r>
            <a:r>
              <a:rPr lang="en-US" sz="2800" b="1" dirty="0" err="1">
                <a:solidFill>
                  <a:schemeClr val="tx2"/>
                </a:solidFill>
                <a:effectLst>
                  <a:outerShdw blurRad="38100" dist="38100" dir="2700000" algn="tl">
                    <a:srgbClr val="000000">
                      <a:alpha val="43137"/>
                    </a:srgbClr>
                  </a:outerShdw>
                </a:effectLst>
                <a:latin typeface="Book Antiqua" panose="02040602050305030304" pitchFamily="18" charset="0"/>
              </a:rPr>
              <a:t>Apiksabana</a:t>
            </a:r>
            <a:r>
              <a:rPr lang="en-US" sz="2800" b="1" dirty="0">
                <a:solidFill>
                  <a:schemeClr val="tx2"/>
                </a:solidFill>
                <a:effectLst>
                  <a:outerShdw blurRad="38100" dist="38100" dir="2700000" algn="tl">
                    <a:srgbClr val="000000">
                      <a:alpha val="43137"/>
                    </a:srgbClr>
                  </a:outerShdw>
                </a:effectLst>
                <a:latin typeface="Book Antiqua" panose="02040602050305030304" pitchFamily="18" charset="0"/>
              </a:rPr>
              <a:t> </a:t>
            </a:r>
            <a:r>
              <a:rPr lang="en-US" sz="2800" b="1" dirty="0" err="1">
                <a:solidFill>
                  <a:schemeClr val="tx2"/>
                </a:solidFill>
                <a:effectLst>
                  <a:outerShdw blurRad="38100" dist="38100" dir="2700000" algn="tl">
                    <a:srgbClr val="000000">
                      <a:alpha val="43137"/>
                    </a:srgbClr>
                  </a:outerShdw>
                </a:effectLst>
                <a:latin typeface="Book Antiqua" panose="02040602050305030304" pitchFamily="18" charset="0"/>
              </a:rPr>
              <a:t>za</a:t>
            </a:r>
            <a:r>
              <a:rPr lang="en-US" sz="2800" b="1" dirty="0">
                <a:solidFill>
                  <a:schemeClr val="tx2"/>
                </a:solidFill>
                <a:effectLst>
                  <a:outerShdw blurRad="38100" dist="38100" dir="2700000" algn="tl">
                    <a:srgbClr val="000000">
                      <a:alpha val="43137"/>
                    </a:srgbClr>
                  </a:outerShdw>
                </a:effectLst>
                <a:latin typeface="Book Antiqua" panose="02040602050305030304" pitchFamily="18" charset="0"/>
              </a:rPr>
              <a:t> </a:t>
            </a:r>
            <a:r>
              <a:rPr lang="en-US" sz="2800" b="1" dirty="0" err="1">
                <a:solidFill>
                  <a:schemeClr val="tx2"/>
                </a:solidFill>
                <a:effectLst>
                  <a:outerShdw blurRad="38100" dist="38100" dir="2700000" algn="tl">
                    <a:srgbClr val="000000">
                      <a:alpha val="43137"/>
                    </a:srgbClr>
                  </a:outerShdw>
                </a:effectLst>
                <a:latin typeface="Book Antiqua" panose="02040602050305030304" pitchFamily="18" charset="0"/>
              </a:rPr>
              <a:t>prevenciju</a:t>
            </a:r>
            <a:r>
              <a:rPr lang="en-US" sz="2800" b="1" dirty="0">
                <a:solidFill>
                  <a:schemeClr val="tx2"/>
                </a:solidFill>
                <a:effectLst>
                  <a:outerShdw blurRad="38100" dist="38100" dir="2700000" algn="tl">
                    <a:srgbClr val="000000">
                      <a:alpha val="43137"/>
                    </a:srgbClr>
                  </a:outerShdw>
                </a:effectLst>
                <a:latin typeface="Book Antiqua" panose="02040602050305030304" pitchFamily="18" charset="0"/>
              </a:rPr>
              <a:t> MU u</a:t>
            </a:r>
            <a:r>
              <a:rPr lang="da-DK" sz="2800" b="1" dirty="0">
                <a:solidFill>
                  <a:schemeClr val="tx2"/>
                </a:solidFill>
                <a:effectLst>
                  <a:outerShdw blurRad="38100" dist="38100" dir="2700000" algn="tl">
                    <a:srgbClr val="000000">
                      <a:alpha val="43137"/>
                    </a:srgbClr>
                  </a:outerShdw>
                </a:effectLst>
                <a:latin typeface="Book Antiqua" panose="02040602050305030304" pitchFamily="18" charset="0"/>
              </a:rPr>
              <a:t> NVAF: </a:t>
            </a:r>
            <a:br>
              <a:rPr lang="da-DK" sz="2800" b="1" dirty="0">
                <a:solidFill>
                  <a:schemeClr val="tx2"/>
                </a:solidFill>
                <a:effectLst>
                  <a:outerShdw blurRad="38100" dist="38100" dir="2700000" algn="tl">
                    <a:srgbClr val="000000">
                      <a:alpha val="43137"/>
                    </a:srgbClr>
                  </a:outerShdw>
                </a:effectLst>
                <a:latin typeface="Book Antiqua" panose="02040602050305030304" pitchFamily="18" charset="0"/>
              </a:rPr>
            </a:br>
            <a:r>
              <a:rPr lang="da-DK" sz="2800" b="1" dirty="0">
                <a:solidFill>
                  <a:schemeClr val="tx2"/>
                </a:solidFill>
                <a:effectLst>
                  <a:outerShdw blurRad="38100" dist="38100" dir="2700000" algn="tl">
                    <a:srgbClr val="000000">
                      <a:alpha val="43137"/>
                    </a:srgbClr>
                  </a:outerShdw>
                </a:effectLst>
                <a:latin typeface="Book Antiqua" panose="02040602050305030304" pitchFamily="18" charset="0"/>
              </a:rPr>
              <a:t>redukcija doze prema ABC-kriteriju</a:t>
            </a:r>
            <a:endParaRPr lang="en-US" sz="2800" b="1" baseline="30000" dirty="0">
              <a:solidFill>
                <a:schemeClr val="tx2"/>
              </a:solidFill>
              <a:effectLst>
                <a:outerShdw blurRad="38100" dist="38100" dir="2700000" algn="tl">
                  <a:srgbClr val="000000">
                    <a:alpha val="43137"/>
                  </a:srgbClr>
                </a:outerShdw>
              </a:effectLst>
              <a:latin typeface="Book Antiqua" panose="02040602050305030304" pitchFamily="18" charset="0"/>
            </a:endParaRPr>
          </a:p>
        </p:txBody>
      </p:sp>
      <p:grpSp>
        <p:nvGrpSpPr>
          <p:cNvPr id="3" name="Group 4"/>
          <p:cNvGrpSpPr/>
          <p:nvPr/>
        </p:nvGrpSpPr>
        <p:grpSpPr>
          <a:xfrm>
            <a:off x="815416" y="1572760"/>
            <a:ext cx="10289259" cy="4880576"/>
            <a:chOff x="2247873" y="1647223"/>
            <a:chExt cx="9745152" cy="4457940"/>
          </a:xfrm>
          <a:noFill/>
          <a:effectLst>
            <a:outerShdw blurRad="50800" dist="50800" dir="5400000" algn="ctr" rotWithShape="0">
              <a:schemeClr val="bg1">
                <a:lumMod val="50000"/>
                <a:lumOff val="50000"/>
              </a:schemeClr>
            </a:outerShdw>
          </a:effectLst>
        </p:grpSpPr>
        <p:pic>
          <p:nvPicPr>
            <p:cNvPr id="7" name="Picture 2"/>
            <p:cNvPicPr>
              <a:picLocks noChangeAspect="1" noChangeArrowheads="1"/>
            </p:cNvPicPr>
            <p:nvPr/>
          </p:nvPicPr>
          <p:blipFill>
            <a:blip r:embed="rId2" cstate="print"/>
            <a:srcRect/>
            <a:stretch>
              <a:fillRect/>
            </a:stretch>
          </p:blipFill>
          <p:spPr bwMode="auto">
            <a:xfrm>
              <a:off x="10239624" y="4684613"/>
              <a:ext cx="843689" cy="802533"/>
            </a:xfrm>
            <a:prstGeom prst="rect">
              <a:avLst/>
            </a:prstGeom>
            <a:grpFill/>
            <a:ln cap="rnd">
              <a:solidFill>
                <a:schemeClr val="bg1">
                  <a:lumMod val="65000"/>
                  <a:lumOff val="35000"/>
                </a:schemeClr>
              </a:solidFill>
              <a:headEnd/>
              <a:tailEnd/>
            </a:ln>
          </p:spPr>
          <p:style>
            <a:lnRef idx="2">
              <a:schemeClr val="dk1"/>
            </a:lnRef>
            <a:fillRef idx="1">
              <a:schemeClr val="lt1"/>
            </a:fillRef>
            <a:effectRef idx="0">
              <a:schemeClr val="dk1"/>
            </a:effectRef>
            <a:fontRef idx="minor">
              <a:schemeClr val="dk1"/>
            </a:fontRef>
          </p:style>
        </p:pic>
        <p:pic>
          <p:nvPicPr>
            <p:cNvPr id="6" name="Picture 2"/>
            <p:cNvPicPr>
              <a:picLocks noChangeAspect="1" noChangeArrowheads="1"/>
            </p:cNvPicPr>
            <p:nvPr/>
          </p:nvPicPr>
          <p:blipFill>
            <a:blip r:embed="rId2" cstate="print"/>
            <a:srcRect/>
            <a:stretch>
              <a:fillRect/>
            </a:stretch>
          </p:blipFill>
          <p:spPr bwMode="auto">
            <a:xfrm>
              <a:off x="10239624" y="2607897"/>
              <a:ext cx="864160" cy="822006"/>
            </a:xfrm>
            <a:prstGeom prst="rect">
              <a:avLst/>
            </a:prstGeom>
            <a:grpFill/>
            <a:ln cap="rnd">
              <a:solidFill>
                <a:schemeClr val="bg1">
                  <a:lumMod val="65000"/>
                  <a:lumOff val="35000"/>
                </a:schemeClr>
              </a:solidFill>
              <a:headEnd/>
              <a:tailEnd/>
            </a:ln>
          </p:spPr>
          <p:style>
            <a:lnRef idx="2">
              <a:schemeClr val="dk1"/>
            </a:lnRef>
            <a:fillRef idx="1">
              <a:schemeClr val="lt1"/>
            </a:fillRef>
            <a:effectRef idx="0">
              <a:schemeClr val="dk1"/>
            </a:effectRef>
            <a:fontRef idx="minor">
              <a:schemeClr val="dk1"/>
            </a:fontRef>
          </p:style>
        </p:pic>
        <p:sp>
          <p:nvSpPr>
            <p:cNvPr id="8" name="Rounded Rectangle 46"/>
            <p:cNvSpPr/>
            <p:nvPr/>
          </p:nvSpPr>
          <p:spPr>
            <a:xfrm>
              <a:off x="2255576" y="4425163"/>
              <a:ext cx="9729081" cy="1680000"/>
            </a:xfrm>
            <a:prstGeom prst="roundRect">
              <a:avLst>
                <a:gd name="adj" fmla="val 11640"/>
              </a:avLst>
            </a:prstGeom>
            <a:grpFill/>
            <a:ln cap="rnd">
              <a:solidFill>
                <a:schemeClr val="bg1">
                  <a:lumMod val="65000"/>
                  <a:lumOff val="35000"/>
                </a:schemeClr>
              </a:solidFill>
            </a:ln>
          </p:spPr>
          <p:style>
            <a:lnRef idx="2">
              <a:schemeClr val="dk1"/>
            </a:lnRef>
            <a:fillRef idx="1">
              <a:schemeClr val="lt1"/>
            </a:fillRef>
            <a:effectRef idx="0">
              <a:schemeClr val="dk1"/>
            </a:effectRef>
            <a:fontRef idx="minor">
              <a:schemeClr val="dk1"/>
            </a:fontRef>
          </p:style>
          <p:txBody>
            <a:bodyPr lIns="162332" tIns="81166" rIns="162332" bIns="81166" rtlCol="0" anchor="ctr"/>
            <a:lstStyle/>
            <a:p>
              <a:pPr algn="ctr" defTabSz="767070">
                <a:defRPr/>
              </a:pPr>
              <a:endParaRPr lang="en-CA" sz="3600" kern="0" dirty="0">
                <a:solidFill>
                  <a:prstClr val="white"/>
                </a:solidFill>
                <a:latin typeface="Calibri"/>
              </a:endParaRPr>
            </a:p>
          </p:txBody>
        </p:sp>
        <p:sp>
          <p:nvSpPr>
            <p:cNvPr id="9" name="Rounded Rectangle 33"/>
            <p:cNvSpPr/>
            <p:nvPr/>
          </p:nvSpPr>
          <p:spPr>
            <a:xfrm>
              <a:off x="2255576" y="2004158"/>
              <a:ext cx="9729094" cy="2352000"/>
            </a:xfrm>
            <a:prstGeom prst="roundRect">
              <a:avLst>
                <a:gd name="adj" fmla="val 11640"/>
              </a:avLst>
            </a:prstGeom>
            <a:grpFill/>
            <a:ln cap="rnd">
              <a:solidFill>
                <a:schemeClr val="bg1">
                  <a:lumMod val="65000"/>
                  <a:lumOff val="35000"/>
                </a:schemeClr>
              </a:solidFill>
            </a:ln>
          </p:spPr>
          <p:style>
            <a:lnRef idx="2">
              <a:schemeClr val="dk1"/>
            </a:lnRef>
            <a:fillRef idx="1">
              <a:schemeClr val="lt1"/>
            </a:fillRef>
            <a:effectRef idx="0">
              <a:schemeClr val="dk1"/>
            </a:effectRef>
            <a:fontRef idx="minor">
              <a:schemeClr val="dk1"/>
            </a:fontRef>
          </p:style>
          <p:txBody>
            <a:bodyPr lIns="162332" tIns="81166" rIns="162332" bIns="81166" rtlCol="0" anchor="ctr"/>
            <a:lstStyle/>
            <a:p>
              <a:pPr algn="ctr" defTabSz="767070">
                <a:defRPr/>
              </a:pPr>
              <a:endParaRPr lang="en-CA" sz="3600" kern="0" dirty="0">
                <a:solidFill>
                  <a:prstClr val="white"/>
                </a:solidFill>
                <a:latin typeface="Calibri"/>
              </a:endParaRPr>
            </a:p>
          </p:txBody>
        </p:sp>
        <p:sp>
          <p:nvSpPr>
            <p:cNvPr id="10" name="Rectangle 14"/>
            <p:cNvSpPr/>
            <p:nvPr/>
          </p:nvSpPr>
          <p:spPr>
            <a:xfrm>
              <a:off x="2247873" y="1647223"/>
              <a:ext cx="8102388" cy="374623"/>
            </a:xfrm>
            <a:prstGeom prst="rect">
              <a:avLst/>
            </a:prstGeom>
            <a:grpFill/>
            <a:ln cap="rnd">
              <a:solidFill>
                <a:schemeClr val="bg1">
                  <a:lumMod val="65000"/>
                  <a:lumOff val="35000"/>
                </a:schemeClr>
              </a:solidFill>
            </a:ln>
          </p:spPr>
          <p:style>
            <a:lnRef idx="2">
              <a:schemeClr val="dk1"/>
            </a:lnRef>
            <a:fillRef idx="1">
              <a:schemeClr val="lt1"/>
            </a:fillRef>
            <a:effectRef idx="0">
              <a:schemeClr val="dk1"/>
            </a:effectRef>
            <a:fontRef idx="minor">
              <a:schemeClr val="dk1"/>
            </a:fontRef>
          </p:style>
          <p:txBody>
            <a:bodyPr wrap="square" lIns="162332" tIns="81166" rIns="162332" bIns="81166">
              <a:spAutoFit/>
            </a:bodyPr>
            <a:lstStyle/>
            <a:p>
              <a:pPr defTabSz="767070">
                <a:defRPr/>
              </a:pPr>
              <a:r>
                <a:rPr lang="en-GB" sz="1600" b="1" kern="0" dirty="0">
                  <a:solidFill>
                    <a:schemeClr val="tx2"/>
                  </a:solidFill>
                  <a:latin typeface="Calibri"/>
                </a:rPr>
                <a:t>“ABC” </a:t>
              </a:r>
              <a:r>
                <a:rPr lang="en-GB" sz="1600" b="1" kern="0" dirty="0" err="1">
                  <a:solidFill>
                    <a:schemeClr val="tx2"/>
                  </a:solidFill>
                  <a:latin typeface="Calibri"/>
                </a:rPr>
                <a:t>kriteriji</a:t>
              </a:r>
              <a:r>
                <a:rPr lang="en-GB" sz="1600" b="1" kern="0" dirty="0">
                  <a:solidFill>
                    <a:schemeClr val="tx2"/>
                  </a:solidFill>
                  <a:latin typeface="Calibri"/>
                </a:rPr>
                <a:t> </a:t>
              </a:r>
              <a:r>
                <a:rPr lang="en-GB" sz="1600" b="1" kern="0" dirty="0" err="1">
                  <a:solidFill>
                    <a:schemeClr val="tx2"/>
                  </a:solidFill>
                  <a:latin typeface="Calibri"/>
                </a:rPr>
                <a:t>za</a:t>
              </a:r>
              <a:r>
                <a:rPr lang="en-GB" sz="1600" b="1" kern="0" dirty="0">
                  <a:solidFill>
                    <a:schemeClr val="tx2"/>
                  </a:solidFill>
                  <a:latin typeface="Calibri"/>
                </a:rPr>
                <a:t> </a:t>
              </a:r>
              <a:r>
                <a:rPr lang="en-GB" sz="1600" b="1" kern="0" dirty="0" err="1">
                  <a:solidFill>
                    <a:schemeClr val="tx2"/>
                  </a:solidFill>
                  <a:latin typeface="Calibri"/>
                </a:rPr>
                <a:t>snjiženje</a:t>
              </a:r>
              <a:r>
                <a:rPr lang="en-GB" sz="1600" b="1" kern="0" dirty="0">
                  <a:solidFill>
                    <a:schemeClr val="tx2"/>
                  </a:solidFill>
                  <a:latin typeface="Calibri"/>
                </a:rPr>
                <a:t> doze: </a:t>
              </a:r>
              <a:endParaRPr lang="fr-FR" sz="1600" b="1" kern="0" dirty="0">
                <a:solidFill>
                  <a:schemeClr val="tx2"/>
                </a:solidFill>
                <a:latin typeface="Calibri"/>
              </a:endParaRPr>
            </a:p>
          </p:txBody>
        </p:sp>
        <p:cxnSp>
          <p:nvCxnSpPr>
            <p:cNvPr id="11" name="Straight Connector 16"/>
            <p:cNvCxnSpPr>
              <a:stCxn id="21" idx="3"/>
            </p:cNvCxnSpPr>
            <p:nvPr/>
          </p:nvCxnSpPr>
          <p:spPr>
            <a:xfrm flipV="1">
              <a:off x="8889393" y="3083200"/>
              <a:ext cx="1152128" cy="463"/>
            </a:xfrm>
            <a:prstGeom prst="straightConnector1">
              <a:avLst/>
            </a:prstGeom>
            <a:grpFill/>
            <a:ln cap="rnd">
              <a:solidFill>
                <a:schemeClr val="bg1">
                  <a:lumMod val="65000"/>
                  <a:lumOff val="35000"/>
                </a:schemeClr>
              </a:solidFill>
              <a:headEnd/>
              <a:tailEnd type="triangle" w="med" len="med"/>
            </a:ln>
          </p:spPr>
          <p:style>
            <a:lnRef idx="2">
              <a:schemeClr val="dk1"/>
            </a:lnRef>
            <a:fillRef idx="1">
              <a:schemeClr val="lt1"/>
            </a:fillRef>
            <a:effectRef idx="0">
              <a:schemeClr val="dk1"/>
            </a:effectRef>
            <a:fontRef idx="minor">
              <a:schemeClr val="dk1"/>
            </a:fontRef>
          </p:style>
        </p:cxnSp>
        <p:cxnSp>
          <p:nvCxnSpPr>
            <p:cNvPr id="12" name="Straight Connector 16"/>
            <p:cNvCxnSpPr>
              <a:stCxn id="15" idx="3"/>
              <a:endCxn id="21" idx="1"/>
            </p:cNvCxnSpPr>
            <p:nvPr/>
          </p:nvCxnSpPr>
          <p:spPr>
            <a:xfrm>
              <a:off x="5807055" y="2396307"/>
              <a:ext cx="728407" cy="687356"/>
            </a:xfrm>
            <a:prstGeom prst="straightConnector1">
              <a:avLst/>
            </a:prstGeom>
            <a:grpFill/>
            <a:ln cap="rnd">
              <a:solidFill>
                <a:schemeClr val="bg1">
                  <a:lumMod val="65000"/>
                  <a:lumOff val="3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3" name="Straight Connector 16"/>
            <p:cNvCxnSpPr>
              <a:stCxn id="16" idx="3"/>
              <a:endCxn id="21" idx="1"/>
            </p:cNvCxnSpPr>
            <p:nvPr/>
          </p:nvCxnSpPr>
          <p:spPr>
            <a:xfrm>
              <a:off x="5807055" y="3076677"/>
              <a:ext cx="728407" cy="6986"/>
            </a:xfrm>
            <a:prstGeom prst="straightConnector1">
              <a:avLst/>
            </a:prstGeom>
            <a:grpFill/>
            <a:ln cap="rnd">
              <a:solidFill>
                <a:schemeClr val="bg1">
                  <a:lumMod val="65000"/>
                  <a:lumOff val="3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4" name="Straight Connector 16"/>
            <p:cNvCxnSpPr>
              <a:stCxn id="17" idx="3"/>
              <a:endCxn id="21" idx="1"/>
            </p:cNvCxnSpPr>
            <p:nvPr/>
          </p:nvCxnSpPr>
          <p:spPr>
            <a:xfrm flipV="1">
              <a:off x="5807055" y="3083663"/>
              <a:ext cx="728407" cy="736822"/>
            </a:xfrm>
            <a:prstGeom prst="straightConnector1">
              <a:avLst/>
            </a:prstGeom>
            <a:grpFill/>
            <a:ln cap="rnd">
              <a:solidFill>
                <a:schemeClr val="bg1">
                  <a:lumMod val="65000"/>
                  <a:lumOff val="3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cxnSp>
        <p:sp>
          <p:nvSpPr>
            <p:cNvPr id="15" name="Rounded Rectangle 8"/>
            <p:cNvSpPr/>
            <p:nvPr/>
          </p:nvSpPr>
          <p:spPr>
            <a:xfrm>
              <a:off x="2400991" y="2096307"/>
              <a:ext cx="3406064" cy="600000"/>
            </a:xfrm>
            <a:prstGeom prst="roundRect">
              <a:avLst/>
            </a:prstGeom>
            <a:grpFill/>
            <a:ln cap="rnd">
              <a:solidFill>
                <a:schemeClr val="bg1">
                  <a:lumMod val="65000"/>
                  <a:lumOff val="35000"/>
                </a:schemeClr>
              </a:solidFill>
            </a:ln>
          </p:spPr>
          <p:style>
            <a:lnRef idx="2">
              <a:schemeClr val="dk1"/>
            </a:lnRef>
            <a:fillRef idx="1">
              <a:schemeClr val="lt1"/>
            </a:fillRef>
            <a:effectRef idx="0">
              <a:schemeClr val="dk1"/>
            </a:effectRef>
            <a:fontRef idx="minor">
              <a:schemeClr val="dk1"/>
            </a:fontRef>
          </p:style>
          <p:txBody>
            <a:bodyPr lIns="162332" tIns="81166" rIns="162332" bIns="81166" anchor="ctr"/>
            <a:lstStyle/>
            <a:p>
              <a:pPr algn="ctr" defTabSz="1362882" fontAlgn="base">
                <a:spcBef>
                  <a:spcPts val="448"/>
                </a:spcBef>
                <a:spcAft>
                  <a:spcPct val="0"/>
                </a:spcAft>
                <a:defRPr/>
              </a:pPr>
              <a:r>
                <a:rPr lang="en-US" sz="2000" b="1" kern="0" dirty="0">
                  <a:solidFill>
                    <a:schemeClr val="tx2"/>
                  </a:solidFill>
                  <a:latin typeface="Calibri"/>
                </a:rPr>
                <a:t>A</a:t>
              </a:r>
              <a:r>
                <a:rPr lang="en-US" b="1" kern="0" dirty="0">
                  <a:solidFill>
                    <a:schemeClr val="tx2"/>
                  </a:solidFill>
                  <a:latin typeface="Calibri"/>
                </a:rPr>
                <a:t>ge ≥ 80 years</a:t>
              </a:r>
            </a:p>
            <a:p>
              <a:pPr algn="ctr" defTabSz="1362882" fontAlgn="base">
                <a:spcBef>
                  <a:spcPts val="448"/>
                </a:spcBef>
                <a:spcAft>
                  <a:spcPct val="0"/>
                </a:spcAft>
                <a:defRPr/>
              </a:pPr>
              <a:r>
                <a:rPr lang="en-US" b="1" kern="0" dirty="0" smtClean="0">
                  <a:solidFill>
                    <a:schemeClr val="tx2"/>
                  </a:solidFill>
                  <a:latin typeface="Calibri"/>
                </a:rPr>
                <a:t>years</a:t>
              </a:r>
              <a:endParaRPr lang="en-US" b="1" kern="0" dirty="0">
                <a:solidFill>
                  <a:schemeClr val="tx2"/>
                </a:solidFill>
                <a:latin typeface="Calibri"/>
              </a:endParaRPr>
            </a:p>
          </p:txBody>
        </p:sp>
        <p:sp>
          <p:nvSpPr>
            <p:cNvPr id="16" name="Rounded Rectangle 10"/>
            <p:cNvSpPr/>
            <p:nvPr/>
          </p:nvSpPr>
          <p:spPr>
            <a:xfrm>
              <a:off x="2400991" y="2776677"/>
              <a:ext cx="3406064" cy="600000"/>
            </a:xfrm>
            <a:prstGeom prst="roundRect">
              <a:avLst/>
            </a:prstGeom>
            <a:grpFill/>
            <a:ln cap="rnd">
              <a:solidFill>
                <a:schemeClr val="bg1">
                  <a:lumMod val="65000"/>
                  <a:lumOff val="35000"/>
                </a:schemeClr>
              </a:solidFill>
            </a:ln>
          </p:spPr>
          <p:style>
            <a:lnRef idx="2">
              <a:schemeClr val="dk1"/>
            </a:lnRef>
            <a:fillRef idx="1">
              <a:schemeClr val="lt1"/>
            </a:fillRef>
            <a:effectRef idx="0">
              <a:schemeClr val="dk1"/>
            </a:effectRef>
            <a:fontRef idx="minor">
              <a:schemeClr val="dk1"/>
            </a:fontRef>
          </p:style>
          <p:txBody>
            <a:bodyPr lIns="162332" tIns="81166" rIns="162332" bIns="81166" anchor="ctr"/>
            <a:lstStyle/>
            <a:p>
              <a:pPr algn="ctr" defTabSz="1362882" fontAlgn="base">
                <a:spcBef>
                  <a:spcPts val="448"/>
                </a:spcBef>
                <a:spcAft>
                  <a:spcPct val="0"/>
                </a:spcAft>
                <a:defRPr/>
              </a:pPr>
              <a:r>
                <a:rPr lang="en-US" sz="2000" b="1" kern="0" dirty="0">
                  <a:solidFill>
                    <a:schemeClr val="tx2"/>
                  </a:solidFill>
                  <a:latin typeface="Calibri"/>
                </a:rPr>
                <a:t>B</a:t>
              </a:r>
              <a:r>
                <a:rPr lang="en-US" b="1" kern="0" dirty="0">
                  <a:solidFill>
                    <a:schemeClr val="tx2"/>
                  </a:solidFill>
                  <a:latin typeface="Calibri"/>
                </a:rPr>
                <a:t>ody weight ≤ 60 kg</a:t>
              </a:r>
            </a:p>
          </p:txBody>
        </p:sp>
        <p:sp>
          <p:nvSpPr>
            <p:cNvPr id="17" name="Rounded Rectangle 12"/>
            <p:cNvSpPr/>
            <p:nvPr/>
          </p:nvSpPr>
          <p:spPr>
            <a:xfrm>
              <a:off x="2400991" y="3460485"/>
              <a:ext cx="3406064" cy="720000"/>
            </a:xfrm>
            <a:prstGeom prst="roundRect">
              <a:avLst/>
            </a:prstGeom>
            <a:grpFill/>
            <a:ln cap="rnd">
              <a:solidFill>
                <a:schemeClr val="bg1">
                  <a:lumMod val="65000"/>
                  <a:lumOff val="35000"/>
                </a:schemeClr>
              </a:solidFill>
            </a:ln>
          </p:spPr>
          <p:style>
            <a:lnRef idx="2">
              <a:schemeClr val="dk1"/>
            </a:lnRef>
            <a:fillRef idx="1">
              <a:schemeClr val="lt1"/>
            </a:fillRef>
            <a:effectRef idx="0">
              <a:schemeClr val="dk1"/>
            </a:effectRef>
            <a:fontRef idx="minor">
              <a:schemeClr val="dk1"/>
            </a:fontRef>
          </p:style>
          <p:txBody>
            <a:bodyPr lIns="162332" tIns="81166" rIns="162332" bIns="81166" anchor="ctr"/>
            <a:lstStyle/>
            <a:p>
              <a:pPr algn="ctr" defTabSz="1362882" fontAlgn="base">
                <a:spcBef>
                  <a:spcPts val="448"/>
                </a:spcBef>
                <a:spcAft>
                  <a:spcPct val="0"/>
                </a:spcAft>
                <a:defRPr/>
              </a:pPr>
              <a:r>
                <a:rPr lang="en-US" sz="2000" b="1" kern="0" dirty="0">
                  <a:solidFill>
                    <a:schemeClr val="tx2"/>
                  </a:solidFill>
                  <a:latin typeface="Calibri"/>
                </a:rPr>
                <a:t>C</a:t>
              </a:r>
              <a:r>
                <a:rPr lang="en-US" b="1" kern="0" dirty="0">
                  <a:solidFill>
                    <a:schemeClr val="tx2"/>
                  </a:solidFill>
                  <a:latin typeface="Calibri"/>
                </a:rPr>
                <a:t>reatinine in serum</a:t>
              </a:r>
            </a:p>
            <a:p>
              <a:pPr algn="ctr" defTabSz="1362882" fontAlgn="base">
                <a:spcBef>
                  <a:spcPts val="448"/>
                </a:spcBef>
                <a:spcAft>
                  <a:spcPct val="0"/>
                </a:spcAft>
                <a:defRPr/>
              </a:pPr>
              <a:r>
                <a:rPr lang="en-US" b="1" kern="0" dirty="0">
                  <a:solidFill>
                    <a:schemeClr val="tx2"/>
                  </a:solidFill>
                  <a:latin typeface="Calibri"/>
                </a:rPr>
                <a:t>≥ 1.5 mg/</a:t>
              </a:r>
              <a:r>
                <a:rPr lang="en-US" b="1" kern="0" dirty="0" err="1">
                  <a:solidFill>
                    <a:schemeClr val="tx2"/>
                  </a:solidFill>
                  <a:latin typeface="Calibri"/>
                </a:rPr>
                <a:t>dL</a:t>
              </a:r>
              <a:r>
                <a:rPr lang="en-US" b="1" kern="0" dirty="0">
                  <a:solidFill>
                    <a:schemeClr val="tx2"/>
                  </a:solidFill>
                  <a:latin typeface="Calibri"/>
                </a:rPr>
                <a:t> (133 µmol/L)</a:t>
              </a:r>
            </a:p>
          </p:txBody>
        </p:sp>
        <p:sp>
          <p:nvSpPr>
            <p:cNvPr id="18" name="TextBox 31"/>
            <p:cNvSpPr txBox="1"/>
            <p:nvPr/>
          </p:nvSpPr>
          <p:spPr>
            <a:xfrm>
              <a:off x="9281452" y="3337241"/>
              <a:ext cx="2711573" cy="655747"/>
            </a:xfrm>
            <a:prstGeom prst="rect">
              <a:avLst/>
            </a:prstGeom>
            <a:grpFill/>
            <a:ln cap="rnd">
              <a:solidFill>
                <a:schemeClr val="bg1">
                  <a:lumMod val="65000"/>
                  <a:lumOff val="35000"/>
                </a:schemeClr>
              </a:solidFill>
            </a:ln>
          </p:spPr>
          <p:style>
            <a:lnRef idx="2">
              <a:schemeClr val="dk1"/>
            </a:lnRef>
            <a:fillRef idx="1">
              <a:schemeClr val="lt1"/>
            </a:fillRef>
            <a:effectRef idx="0">
              <a:schemeClr val="dk1"/>
            </a:effectRef>
            <a:fontRef idx="minor">
              <a:schemeClr val="dk1"/>
            </a:fontRef>
          </p:style>
          <p:txBody>
            <a:bodyPr wrap="square" lIns="162332" tIns="81166" rIns="162332" bIns="81166" rtlCol="0">
              <a:spAutoFit/>
            </a:bodyPr>
            <a:lstStyle/>
            <a:p>
              <a:pPr algn="ctr" defTabSz="767070">
                <a:defRPr/>
              </a:pPr>
              <a:r>
                <a:rPr lang="en-GB" b="1" kern="0" dirty="0" err="1">
                  <a:solidFill>
                    <a:schemeClr val="tx2"/>
                  </a:solidFill>
                  <a:latin typeface="Calibri"/>
                </a:rPr>
                <a:t>Apiksaban</a:t>
              </a:r>
              <a:r>
                <a:rPr lang="en-GB" b="1" kern="0" dirty="0">
                  <a:solidFill>
                    <a:schemeClr val="tx2"/>
                  </a:solidFill>
                  <a:latin typeface="Calibri"/>
                </a:rPr>
                <a:t> 2.5 mg</a:t>
              </a:r>
              <a:br>
                <a:rPr lang="en-GB" b="1" kern="0" dirty="0">
                  <a:solidFill>
                    <a:schemeClr val="tx2"/>
                  </a:solidFill>
                  <a:latin typeface="Calibri"/>
                </a:rPr>
              </a:br>
              <a:r>
                <a:rPr lang="en-GB" b="1" kern="0" dirty="0">
                  <a:solidFill>
                    <a:schemeClr val="tx2"/>
                  </a:solidFill>
                  <a:latin typeface="Calibri"/>
                </a:rPr>
                <a:t>twice daily</a:t>
              </a:r>
            </a:p>
          </p:txBody>
        </p:sp>
        <p:cxnSp>
          <p:nvCxnSpPr>
            <p:cNvPr id="19" name="Straight Connector 16"/>
            <p:cNvCxnSpPr/>
            <p:nvPr/>
          </p:nvCxnSpPr>
          <p:spPr>
            <a:xfrm>
              <a:off x="5816600" y="5156896"/>
              <a:ext cx="4224000" cy="2117"/>
            </a:xfrm>
            <a:prstGeom prst="straightConnector1">
              <a:avLst/>
            </a:prstGeom>
            <a:grpFill/>
            <a:ln cap="rnd">
              <a:solidFill>
                <a:schemeClr val="bg1">
                  <a:lumMod val="65000"/>
                  <a:lumOff val="35000"/>
                </a:schemeClr>
              </a:solidFill>
              <a:headEnd/>
              <a:tailEnd type="triangle" w="med" len="med"/>
            </a:ln>
          </p:spPr>
          <p:style>
            <a:lnRef idx="2">
              <a:schemeClr val="dk1"/>
            </a:lnRef>
            <a:fillRef idx="1">
              <a:schemeClr val="lt1"/>
            </a:fillRef>
            <a:effectRef idx="0">
              <a:schemeClr val="dk1"/>
            </a:effectRef>
            <a:fontRef idx="minor">
              <a:schemeClr val="dk1"/>
            </a:fontRef>
          </p:style>
        </p:cxnSp>
        <p:sp>
          <p:nvSpPr>
            <p:cNvPr id="20" name="Rounded Rectangle 44"/>
            <p:cNvSpPr/>
            <p:nvPr/>
          </p:nvSpPr>
          <p:spPr>
            <a:xfrm>
              <a:off x="2392432" y="4684613"/>
              <a:ext cx="3408000" cy="1008000"/>
            </a:xfrm>
            <a:prstGeom prst="roundRect">
              <a:avLst/>
            </a:prstGeom>
            <a:grpFill/>
            <a:ln cap="rnd">
              <a:solidFill>
                <a:schemeClr val="bg1">
                  <a:lumMod val="65000"/>
                  <a:lumOff val="35000"/>
                </a:schemeClr>
              </a:solidFill>
            </a:ln>
          </p:spPr>
          <p:style>
            <a:lnRef idx="2">
              <a:schemeClr val="dk1"/>
            </a:lnRef>
            <a:fillRef idx="1">
              <a:schemeClr val="lt1"/>
            </a:fillRef>
            <a:effectRef idx="0">
              <a:schemeClr val="dk1"/>
            </a:effectRef>
            <a:fontRef idx="minor">
              <a:schemeClr val="dk1"/>
            </a:fontRef>
          </p:style>
          <p:txBody>
            <a:bodyPr lIns="162332" tIns="81166" rIns="162332" bIns="81166" anchor="ctr"/>
            <a:lstStyle/>
            <a:p>
              <a:pPr algn="ctr" defTabSz="1362882" fontAlgn="base">
                <a:spcBef>
                  <a:spcPts val="448"/>
                </a:spcBef>
                <a:spcAft>
                  <a:spcPct val="0"/>
                </a:spcAft>
                <a:defRPr/>
              </a:pPr>
              <a:r>
                <a:rPr lang="en-US" sz="1700" b="1" kern="0" dirty="0" err="1">
                  <a:solidFill>
                    <a:schemeClr val="tx2"/>
                  </a:solidFill>
                  <a:latin typeface="Calibri"/>
                </a:rPr>
                <a:t>Teško</a:t>
              </a:r>
              <a:r>
                <a:rPr lang="en-US" sz="1700" b="1" kern="0" dirty="0">
                  <a:solidFill>
                    <a:schemeClr val="tx2"/>
                  </a:solidFill>
                  <a:latin typeface="Calibri"/>
                </a:rPr>
                <a:t> </a:t>
              </a:r>
              <a:r>
                <a:rPr lang="en-US" sz="1700" b="1" kern="0" dirty="0" err="1">
                  <a:solidFill>
                    <a:schemeClr val="tx2"/>
                  </a:solidFill>
                  <a:latin typeface="Calibri"/>
                </a:rPr>
                <a:t>bubrežno</a:t>
              </a:r>
              <a:r>
                <a:rPr lang="en-US" sz="1700" b="1" kern="0" dirty="0">
                  <a:solidFill>
                    <a:schemeClr val="tx2"/>
                  </a:solidFill>
                  <a:latin typeface="Calibri"/>
                </a:rPr>
                <a:t> </a:t>
              </a:r>
              <a:r>
                <a:rPr lang="en-US" sz="1700" b="1" kern="0" dirty="0" err="1">
                  <a:solidFill>
                    <a:schemeClr val="tx2"/>
                  </a:solidFill>
                  <a:latin typeface="Calibri"/>
                </a:rPr>
                <a:t>oštećenje</a:t>
              </a:r>
              <a:r>
                <a:rPr lang="en-US" sz="1700" b="1" kern="0" dirty="0">
                  <a:solidFill>
                    <a:schemeClr val="tx2"/>
                  </a:solidFill>
                  <a:latin typeface="Calibri"/>
                </a:rPr>
                <a:t/>
              </a:r>
              <a:br>
                <a:rPr lang="en-US" sz="1700" b="1" kern="0" dirty="0">
                  <a:solidFill>
                    <a:schemeClr val="tx2"/>
                  </a:solidFill>
                  <a:latin typeface="Calibri"/>
                </a:rPr>
              </a:br>
              <a:r>
                <a:rPr lang="en-US" sz="1700" b="1" kern="0" dirty="0">
                  <a:solidFill>
                    <a:schemeClr val="tx2"/>
                  </a:solidFill>
                  <a:latin typeface="Calibri"/>
                </a:rPr>
                <a:t> </a:t>
              </a:r>
              <a:r>
                <a:rPr lang="en-US" sz="1700" b="1" kern="0" dirty="0" err="1">
                  <a:solidFill>
                    <a:schemeClr val="tx2"/>
                  </a:solidFill>
                  <a:latin typeface="Calibri"/>
                </a:rPr>
                <a:t>CrCl</a:t>
              </a:r>
              <a:r>
                <a:rPr lang="en-US" sz="1700" b="1" kern="0" dirty="0">
                  <a:solidFill>
                    <a:schemeClr val="tx2"/>
                  </a:solidFill>
                  <a:latin typeface="Calibri"/>
                </a:rPr>
                <a:t>: 15–29 mL/min</a:t>
              </a:r>
            </a:p>
          </p:txBody>
        </p:sp>
        <p:sp>
          <p:nvSpPr>
            <p:cNvPr id="23" name="TextBox 31"/>
            <p:cNvSpPr txBox="1"/>
            <p:nvPr/>
          </p:nvSpPr>
          <p:spPr>
            <a:xfrm>
              <a:off x="9281452" y="5356541"/>
              <a:ext cx="2711573" cy="655747"/>
            </a:xfrm>
            <a:prstGeom prst="rect">
              <a:avLst/>
            </a:prstGeom>
            <a:grpFill/>
            <a:ln cap="rnd">
              <a:solidFill>
                <a:schemeClr val="bg1">
                  <a:lumMod val="65000"/>
                  <a:lumOff val="35000"/>
                </a:schemeClr>
              </a:solidFill>
            </a:ln>
          </p:spPr>
          <p:style>
            <a:lnRef idx="2">
              <a:schemeClr val="dk1"/>
            </a:lnRef>
            <a:fillRef idx="1">
              <a:schemeClr val="lt1"/>
            </a:fillRef>
            <a:effectRef idx="0">
              <a:schemeClr val="dk1"/>
            </a:effectRef>
            <a:fontRef idx="minor">
              <a:schemeClr val="dk1"/>
            </a:fontRef>
          </p:style>
          <p:txBody>
            <a:bodyPr wrap="square" lIns="162332" tIns="81166" rIns="162332" bIns="81166" rtlCol="0">
              <a:spAutoFit/>
            </a:bodyPr>
            <a:lstStyle/>
            <a:p>
              <a:pPr algn="ctr" defTabSz="767070">
                <a:defRPr/>
              </a:pPr>
              <a:r>
                <a:rPr lang="en-GB" b="1" kern="0" dirty="0" err="1">
                  <a:solidFill>
                    <a:schemeClr val="tx2"/>
                  </a:solidFill>
                  <a:latin typeface="Calibri"/>
                </a:rPr>
                <a:t>Apiksaban</a:t>
              </a:r>
              <a:r>
                <a:rPr lang="en-GB" b="1" kern="0" dirty="0">
                  <a:solidFill>
                    <a:schemeClr val="tx2"/>
                  </a:solidFill>
                  <a:latin typeface="Calibri"/>
                </a:rPr>
                <a:t> 2.5 mg</a:t>
              </a:r>
              <a:br>
                <a:rPr lang="en-GB" b="1" kern="0" dirty="0">
                  <a:solidFill>
                    <a:schemeClr val="tx2"/>
                  </a:solidFill>
                  <a:latin typeface="Calibri"/>
                </a:rPr>
              </a:br>
              <a:r>
                <a:rPr lang="en-GB" b="1" kern="0" dirty="0">
                  <a:solidFill>
                    <a:schemeClr val="tx2"/>
                  </a:solidFill>
                  <a:latin typeface="Calibri"/>
                </a:rPr>
                <a:t>twice daily</a:t>
              </a:r>
            </a:p>
          </p:txBody>
        </p:sp>
        <p:sp>
          <p:nvSpPr>
            <p:cNvPr id="21" name="Rounded Rectangle 16"/>
            <p:cNvSpPr/>
            <p:nvPr/>
          </p:nvSpPr>
          <p:spPr>
            <a:xfrm>
              <a:off x="6535462" y="2683307"/>
              <a:ext cx="2353931" cy="800711"/>
            </a:xfrm>
            <a:prstGeom prst="roundRect">
              <a:avLst/>
            </a:prstGeom>
            <a:grpFill/>
            <a:ln cap="rnd">
              <a:solidFill>
                <a:schemeClr val="bg1">
                  <a:lumMod val="65000"/>
                  <a:lumOff val="35000"/>
                </a:schemeClr>
              </a:solidFill>
            </a:ln>
          </p:spPr>
          <p:style>
            <a:lnRef idx="2">
              <a:schemeClr val="dk1"/>
            </a:lnRef>
            <a:fillRef idx="1">
              <a:schemeClr val="lt1"/>
            </a:fillRef>
            <a:effectRef idx="0">
              <a:schemeClr val="dk1"/>
            </a:effectRef>
            <a:fontRef idx="minor">
              <a:schemeClr val="dk1"/>
            </a:fontRef>
          </p:style>
          <p:txBody>
            <a:bodyPr lIns="162332" tIns="81166" rIns="162332" bIns="81166" anchor="ctr"/>
            <a:lstStyle/>
            <a:p>
              <a:pPr algn="ctr" defTabSz="1362882" fontAlgn="base">
                <a:spcBef>
                  <a:spcPts val="448"/>
                </a:spcBef>
                <a:spcAft>
                  <a:spcPct val="0"/>
                </a:spcAft>
                <a:defRPr/>
              </a:pPr>
              <a:r>
                <a:rPr lang="en-US" b="1" kern="0" dirty="0" err="1">
                  <a:solidFill>
                    <a:schemeClr val="tx2"/>
                  </a:solidFill>
                  <a:latin typeface="Calibri"/>
                </a:rPr>
                <a:t>Najmanje</a:t>
              </a:r>
              <a:r>
                <a:rPr lang="en-US" b="1" kern="0" dirty="0">
                  <a:solidFill>
                    <a:schemeClr val="tx2"/>
                  </a:solidFill>
                  <a:latin typeface="Calibri"/>
                </a:rPr>
                <a:t> 2 </a:t>
              </a:r>
              <a:r>
                <a:rPr lang="en-US" b="1" kern="0" dirty="0" err="1">
                  <a:solidFill>
                    <a:schemeClr val="tx2"/>
                  </a:solidFill>
                  <a:latin typeface="Calibri"/>
                </a:rPr>
                <a:t>značajke</a:t>
              </a:r>
              <a:endParaRPr lang="en-US" b="1" kern="0" dirty="0">
                <a:solidFill>
                  <a:schemeClr val="tx2"/>
                </a:solidFill>
                <a:latin typeface="Calibri"/>
              </a:endParaRPr>
            </a:p>
          </p:txBody>
        </p:sp>
      </p:grpSp>
    </p:spTree>
    <p:extLst>
      <p:ext uri="{BB962C8B-B14F-4D97-AF65-F5344CB8AC3E}">
        <p14:creationId xmlns:p14="http://schemas.microsoft.com/office/powerpoint/2010/main" xmlns="" val="4182488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771525"/>
          </a:xfrm>
        </p:spPr>
        <p:txBody>
          <a:bodyPr/>
          <a:lstStyle/>
          <a:p>
            <a:pPr algn="ctr" eaLnBrk="1" fontAlgn="auto" hangingPunct="1">
              <a:spcAft>
                <a:spcPts val="0"/>
              </a:spcAft>
              <a:defRPr/>
            </a:pPr>
            <a:r>
              <a:rPr lang="bs-Latn-BA" dirty="0" smtClean="0"/>
              <a:t>ZAKLJUČAK</a:t>
            </a:r>
            <a:endParaRPr lang="en-US" dirty="0"/>
          </a:p>
        </p:txBody>
      </p:sp>
      <p:sp>
        <p:nvSpPr>
          <p:cNvPr id="14339" name="Content Placeholder 2"/>
          <p:cNvSpPr>
            <a:spLocks noGrp="1"/>
          </p:cNvSpPr>
          <p:nvPr>
            <p:ph idx="1"/>
          </p:nvPr>
        </p:nvSpPr>
        <p:spPr>
          <a:xfrm>
            <a:off x="581025" y="2181225"/>
            <a:ext cx="11029950" cy="4503738"/>
          </a:xfrm>
        </p:spPr>
        <p:txBody>
          <a:bodyPr/>
          <a:lstStyle/>
          <a:p>
            <a:pPr eaLnBrk="1" hangingPunct="1">
              <a:defRPr/>
            </a:pPr>
            <a:r>
              <a:rPr lang="vi-VN" altLang="en-US" sz="2000" b="1" dirty="0" smtClean="0"/>
              <a:t>Naš izbor antikoagulantne terapije u sekundarnoj prevenciji moždanog udara je bio Eliquis </a:t>
            </a:r>
          </a:p>
          <a:p>
            <a:pPr eaLnBrk="1" hangingPunct="1">
              <a:defRPr/>
            </a:pPr>
            <a:r>
              <a:rPr lang="vi-VN" altLang="en-US" sz="2000" b="1" dirty="0" smtClean="0"/>
              <a:t>Doza Eliquis-a ordinirana prema starosnoj dobi pacijenta, kliničkom stanju pacijenta i bubrežnoj funkciji.</a:t>
            </a:r>
          </a:p>
          <a:p>
            <a:pPr eaLnBrk="1" hangingPunct="1">
              <a:defRPr/>
            </a:pPr>
            <a:r>
              <a:rPr lang="vi-VN" altLang="en-US" sz="2000" b="1" dirty="0" smtClean="0"/>
              <a:t>Prema našim iskustvima ova terapija ima pozitivan terapijski efekat, povoljnu komplijansu te manji broj komplikacija koje nosi antikoagulantna terapija.</a:t>
            </a:r>
          </a:p>
          <a:p>
            <a:pPr marL="0" indent="0" eaLnBrk="1" hangingPunct="1">
              <a:buFont typeface="Wingdings 2" pitchFamily="18" charset="2"/>
              <a:buNone/>
              <a:defRPr/>
            </a:pPr>
            <a:endParaRPr lang="en-US" altLang="en-US" sz="20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11"/>
          <p:cNvSpPr>
            <a:spLocks noGrp="1"/>
          </p:cNvSpPr>
          <p:nvPr>
            <p:ph type="body" sz="quarter" idx="10"/>
          </p:nvPr>
        </p:nvSpPr>
        <p:spPr>
          <a:xfrm>
            <a:off x="6207125" y="6354763"/>
            <a:ext cx="5984875" cy="246062"/>
          </a:xfrm>
        </p:spPr>
        <p:txBody>
          <a:bodyPr/>
          <a:lstStyle/>
          <a:p>
            <a:pPr algn="r" eaLnBrk="1" hangingPunct="1"/>
            <a:r>
              <a:rPr lang="en-GB" smtClean="0">
                <a:solidFill>
                  <a:schemeClr val="bg1"/>
                </a:solidFill>
              </a:rPr>
              <a:t>Granger </a:t>
            </a:r>
            <a:r>
              <a:rPr lang="en-GB" i="1" smtClean="0">
                <a:solidFill>
                  <a:schemeClr val="bg1"/>
                </a:solidFill>
              </a:rPr>
              <a:t>et al. </a:t>
            </a:r>
            <a:r>
              <a:rPr lang="fr-FR" i="1" smtClean="0">
                <a:solidFill>
                  <a:schemeClr val="bg1"/>
                </a:solidFill>
                <a:cs typeface="Arial" charset="0"/>
              </a:rPr>
              <a:t>N Engl J Med </a:t>
            </a:r>
            <a:r>
              <a:rPr lang="fr-FR" smtClean="0">
                <a:solidFill>
                  <a:schemeClr val="bg1"/>
                </a:solidFill>
                <a:cs typeface="Arial" charset="0"/>
              </a:rPr>
              <a:t>2011;365:981-92</a:t>
            </a:r>
          </a:p>
        </p:txBody>
      </p:sp>
      <p:graphicFrame>
        <p:nvGraphicFramePr>
          <p:cNvPr id="51203" name="Chart 14"/>
          <p:cNvGraphicFramePr>
            <a:graphicFrameLocks/>
          </p:cNvGraphicFramePr>
          <p:nvPr/>
        </p:nvGraphicFramePr>
        <p:xfrm>
          <a:off x="787400" y="2700338"/>
          <a:ext cx="10387013" cy="3157537"/>
        </p:xfrm>
        <a:graphic>
          <a:graphicData uri="http://schemas.openxmlformats.org/presentationml/2006/ole">
            <p:oleObj spid="_x0000_s51203" r:id="rId4" imgW="10388484" imgH="3158002" progId="Excel.Chart.8">
              <p:embed/>
            </p:oleObj>
          </a:graphicData>
        </a:graphic>
      </p:graphicFrame>
      <p:sp>
        <p:nvSpPr>
          <p:cNvPr id="16" name="Content Placeholder 2"/>
          <p:cNvSpPr txBox="1">
            <a:spLocks/>
          </p:cNvSpPr>
          <p:nvPr/>
        </p:nvSpPr>
        <p:spPr>
          <a:xfrm>
            <a:off x="2155825" y="1460500"/>
            <a:ext cx="2855913" cy="630238"/>
          </a:xfrm>
          <a:prstGeom prst="rect">
            <a:avLst/>
          </a:prstGeom>
        </p:spPr>
        <p:txBody>
          <a:bodyPr lIns="121917" tIns="60958" rIns="121917" bIns="60958" anchor="ctr">
            <a:normAutofit fontScale="77500" lnSpcReduction="20000"/>
          </a:bodyPr>
          <a:lstStyle>
            <a:lvl1pPr marL="231775" indent="-231775" algn="l" defTabSz="457200" rtl="0" eaLnBrk="1" latinLnBrk="0" hangingPunct="1">
              <a:spcBef>
                <a:spcPct val="20000"/>
              </a:spcBef>
              <a:buFont typeface="Arial" panose="020B0604020202020204" pitchFamily="34" charset="0"/>
              <a:buChar char="•"/>
              <a:defRPr sz="2000" b="0" i="0" kern="1200" baseline="0">
                <a:solidFill>
                  <a:schemeClr val="tx1">
                    <a:lumMod val="75000"/>
                  </a:schemeClr>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1800" b="0" i="0" kern="1200" baseline="0">
                <a:solidFill>
                  <a:schemeClr val="tx1">
                    <a:lumMod val="75000"/>
                  </a:schemeClr>
                </a:solidFill>
                <a:latin typeface="Arial"/>
                <a:ea typeface="+mn-ea"/>
                <a:cs typeface="Arial"/>
              </a:defRPr>
            </a:lvl2pPr>
            <a:lvl3pPr marL="1200150" indent="-285750" algn="l" defTabSz="457200" rtl="0" eaLnBrk="1" latinLnBrk="0" hangingPunct="1">
              <a:spcBef>
                <a:spcPct val="20000"/>
              </a:spcBef>
              <a:buFont typeface="Courier New" panose="02070309020205020404" pitchFamily="49" charset="0"/>
              <a:buChar char="o"/>
              <a:defRPr sz="1600" b="0" i="0" kern="1200" baseline="0">
                <a:solidFill>
                  <a:schemeClr val="tx1">
                    <a:lumMod val="75000"/>
                  </a:schemeClr>
                </a:solidFill>
                <a:latin typeface="Arial"/>
                <a:ea typeface="+mn-ea"/>
                <a:cs typeface="Arial"/>
              </a:defRPr>
            </a:lvl3pPr>
            <a:lvl4pPr marL="1543050" indent="-171450" algn="l" defTabSz="457200" rtl="0" eaLnBrk="1" latinLnBrk="0" hangingPunct="1">
              <a:spcBef>
                <a:spcPct val="20000"/>
              </a:spcBef>
              <a:buFont typeface="Arial"/>
              <a:buChar char="•"/>
              <a:defRPr sz="1400" b="0" i="0" kern="1200" baseline="0">
                <a:solidFill>
                  <a:schemeClr val="tx1">
                    <a:lumMod val="75000"/>
                  </a:schemeClr>
                </a:solidFill>
                <a:latin typeface="Arial"/>
                <a:ea typeface="+mn-ea"/>
                <a:cs typeface="Arial"/>
              </a:defRPr>
            </a:lvl4pPr>
            <a:lvl5pPr marL="2000250" indent="-171450" algn="l" defTabSz="457200" rtl="0" eaLnBrk="1" latinLnBrk="0" hangingPunct="1">
              <a:spcBef>
                <a:spcPct val="20000"/>
              </a:spcBef>
              <a:buFont typeface="Arial"/>
              <a:buChar char="•"/>
              <a:defRPr sz="1050" b="0" i="0" kern="1200" baseline="0">
                <a:solidFill>
                  <a:schemeClr val="tx1">
                    <a:lumMod val="7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Clr>
                <a:srgbClr val="F26937"/>
              </a:buClr>
              <a:buSzPct val="80000"/>
              <a:buFont typeface="Arial" panose="020B0604020202020204" pitchFamily="34" charset="0"/>
              <a:buNone/>
              <a:defRPr/>
            </a:pPr>
            <a:r>
              <a:rPr lang="en-US" altLang="en-US" sz="2100" b="1" dirty="0">
                <a:solidFill>
                  <a:srgbClr val="FFFFFF"/>
                </a:solidFill>
              </a:rPr>
              <a:t>Superior stroke/systemic embolism prevention</a:t>
            </a:r>
          </a:p>
        </p:txBody>
      </p:sp>
      <p:sp>
        <p:nvSpPr>
          <p:cNvPr id="51205" name="Content Placeholder 2"/>
          <p:cNvSpPr txBox="1">
            <a:spLocks/>
          </p:cNvSpPr>
          <p:nvPr/>
        </p:nvSpPr>
        <p:spPr bwMode="auto">
          <a:xfrm>
            <a:off x="2668588" y="2157413"/>
            <a:ext cx="1930400" cy="533400"/>
          </a:xfrm>
          <a:prstGeom prst="rect">
            <a:avLst/>
          </a:prstGeom>
          <a:noFill/>
          <a:ln w="9525">
            <a:noFill/>
            <a:miter lim="800000"/>
            <a:headEnd/>
            <a:tailEnd/>
          </a:ln>
        </p:spPr>
        <p:txBody>
          <a:bodyPr lIns="121917" tIns="60958" rIns="121917" bIns="60958"/>
          <a:lstStyle/>
          <a:p>
            <a:pPr marL="296863" indent="-296863" algn="ctr" defTabSz="1217613">
              <a:spcBef>
                <a:spcPct val="20000"/>
              </a:spcBef>
              <a:buClr>
                <a:srgbClr val="F26937"/>
              </a:buClr>
              <a:buSzPct val="80000"/>
            </a:pPr>
            <a:r>
              <a:rPr lang="en-US" sz="2700" b="1">
                <a:solidFill>
                  <a:srgbClr val="FF0000"/>
                </a:solidFill>
                <a:latin typeface="Calibri" pitchFamily="34" charset="0"/>
              </a:rPr>
              <a:t>21</a:t>
            </a:r>
            <a:r>
              <a:rPr lang="en-US" sz="1900" b="1">
                <a:solidFill>
                  <a:srgbClr val="FF0000"/>
                </a:solidFill>
                <a:latin typeface="Calibri" pitchFamily="34" charset="0"/>
              </a:rPr>
              <a:t>%</a:t>
            </a:r>
            <a:r>
              <a:rPr lang="en-US" sz="1900" b="1">
                <a:solidFill>
                  <a:srgbClr val="6605AF"/>
                </a:solidFill>
                <a:latin typeface="Calibri" pitchFamily="34" charset="0"/>
              </a:rPr>
              <a:t> RRR</a:t>
            </a:r>
            <a:endParaRPr lang="en-US" sz="1900" b="1" baseline="30000">
              <a:solidFill>
                <a:srgbClr val="6605AF"/>
              </a:solidFill>
              <a:latin typeface="Calibri" pitchFamily="34" charset="0"/>
            </a:endParaRPr>
          </a:p>
          <a:p>
            <a:pPr marL="296863" indent="-296863" algn="ctr" defTabSz="1217613">
              <a:spcBef>
                <a:spcPct val="20000"/>
              </a:spcBef>
              <a:buClr>
                <a:srgbClr val="F26937"/>
              </a:buClr>
              <a:buSzPct val="80000"/>
            </a:pPr>
            <a:r>
              <a:rPr lang="en-US" sz="1900" b="1">
                <a:solidFill>
                  <a:srgbClr val="6605AF"/>
                </a:solidFill>
                <a:latin typeface="Calibri" pitchFamily="34" charset="0"/>
              </a:rPr>
              <a:t>P=0.01  </a:t>
            </a:r>
          </a:p>
          <a:p>
            <a:pPr marL="296863" indent="-296863" algn="ctr" defTabSz="1217613">
              <a:spcBef>
                <a:spcPct val="20000"/>
              </a:spcBef>
              <a:buClr>
                <a:srgbClr val="F26937"/>
              </a:buClr>
              <a:buSzPct val="80000"/>
            </a:pPr>
            <a:endParaRPr lang="en-US" sz="1900" b="1">
              <a:solidFill>
                <a:srgbClr val="6605AF"/>
              </a:solidFill>
              <a:latin typeface="Calibri" pitchFamily="34" charset="0"/>
            </a:endParaRPr>
          </a:p>
          <a:p>
            <a:pPr marL="296863" indent="-296863" algn="ctr" defTabSz="1217613">
              <a:spcBef>
                <a:spcPct val="20000"/>
              </a:spcBef>
              <a:buClr>
                <a:srgbClr val="F26937"/>
              </a:buClr>
              <a:buSzPct val="80000"/>
            </a:pPr>
            <a:endParaRPr lang="en-US" sz="1900" b="1">
              <a:solidFill>
                <a:srgbClr val="6605AF"/>
              </a:solidFill>
              <a:latin typeface="Calibri" pitchFamily="34" charset="0"/>
            </a:endParaRPr>
          </a:p>
          <a:p>
            <a:pPr marL="296863" indent="-296863" algn="ctr" defTabSz="1217613">
              <a:spcBef>
                <a:spcPct val="20000"/>
              </a:spcBef>
              <a:buClr>
                <a:srgbClr val="F26937"/>
              </a:buClr>
              <a:buSzPct val="80000"/>
            </a:pPr>
            <a:endParaRPr lang="en-US" sz="1900" b="1">
              <a:solidFill>
                <a:srgbClr val="6605AF"/>
              </a:solidFill>
              <a:latin typeface="Calibri" pitchFamily="34" charset="0"/>
            </a:endParaRPr>
          </a:p>
          <a:p>
            <a:pPr marL="296863" indent="-296863" algn="ctr" defTabSz="1217613">
              <a:spcBef>
                <a:spcPct val="20000"/>
              </a:spcBef>
              <a:buClr>
                <a:srgbClr val="F26937"/>
              </a:buClr>
              <a:buSzPct val="80000"/>
            </a:pPr>
            <a:endParaRPr lang="en-US" sz="1900" b="1">
              <a:solidFill>
                <a:srgbClr val="6605AF"/>
              </a:solidFill>
              <a:latin typeface="Calibri" pitchFamily="34" charset="0"/>
            </a:endParaRPr>
          </a:p>
        </p:txBody>
      </p:sp>
      <p:sp>
        <p:nvSpPr>
          <p:cNvPr id="51206" name="Content Placeholder 2"/>
          <p:cNvSpPr txBox="1">
            <a:spLocks/>
          </p:cNvSpPr>
          <p:nvPr/>
        </p:nvSpPr>
        <p:spPr bwMode="auto">
          <a:xfrm>
            <a:off x="4945063" y="1452563"/>
            <a:ext cx="3048000" cy="646112"/>
          </a:xfrm>
          <a:prstGeom prst="rect">
            <a:avLst/>
          </a:prstGeom>
          <a:noFill/>
          <a:ln w="9525">
            <a:noFill/>
            <a:miter lim="800000"/>
            <a:headEnd/>
            <a:tailEnd/>
          </a:ln>
        </p:spPr>
        <p:txBody>
          <a:bodyPr lIns="121917" tIns="60958" rIns="121917" bIns="60958" anchor="ctr"/>
          <a:lstStyle/>
          <a:p>
            <a:pPr marL="223838" indent="-223838" algn="ctr">
              <a:buClr>
                <a:srgbClr val="F26937"/>
              </a:buClr>
              <a:buSzPct val="80000"/>
            </a:pPr>
            <a:r>
              <a:rPr lang="en-US" altLang="en-US" sz="1600" b="1">
                <a:solidFill>
                  <a:srgbClr val="FF0000"/>
                </a:solidFill>
                <a:latin typeface="Calibri" pitchFamily="34" charset="0"/>
                <a:cs typeface="Arial" charset="0"/>
              </a:rPr>
              <a:t>  </a:t>
            </a:r>
            <a:r>
              <a:rPr lang="bs-Latn-BA" altLang="en-US" sz="1600" b="1">
                <a:solidFill>
                  <a:srgbClr val="FF0000"/>
                </a:solidFill>
                <a:latin typeface="Calibri" pitchFamily="34" charset="0"/>
                <a:cs typeface="Arial" charset="0"/>
              </a:rPr>
              <a:t>Superioran</a:t>
            </a:r>
            <a:endParaRPr lang="en-US" altLang="en-US" sz="1600" b="1">
              <a:solidFill>
                <a:srgbClr val="FF0000"/>
              </a:solidFill>
              <a:latin typeface="Calibri" pitchFamily="34" charset="0"/>
              <a:cs typeface="Arial" charset="0"/>
            </a:endParaRPr>
          </a:p>
          <a:p>
            <a:pPr marL="223838" indent="-223838" algn="ctr">
              <a:buClr>
                <a:srgbClr val="F26937"/>
              </a:buClr>
              <a:buSzPct val="80000"/>
            </a:pPr>
            <a:r>
              <a:rPr lang="bs-Latn-BA" altLang="en-US" sz="1600" b="1">
                <a:solidFill>
                  <a:srgbClr val="76004B"/>
                </a:solidFill>
                <a:latin typeface="Calibri" pitchFamily="34" charset="0"/>
                <a:cs typeface="Arial" charset="0"/>
              </a:rPr>
              <a:t>Velika krvarenja</a:t>
            </a:r>
            <a:endParaRPr lang="en-US" altLang="en-US" sz="1600" b="1">
              <a:solidFill>
                <a:srgbClr val="76004B"/>
              </a:solidFill>
              <a:latin typeface="Calibri" pitchFamily="34" charset="0"/>
              <a:cs typeface="Arial" charset="0"/>
            </a:endParaRPr>
          </a:p>
        </p:txBody>
      </p:sp>
      <p:sp>
        <p:nvSpPr>
          <p:cNvPr id="51207" name="Content Placeholder 2"/>
          <p:cNvSpPr txBox="1">
            <a:spLocks/>
          </p:cNvSpPr>
          <p:nvPr/>
        </p:nvSpPr>
        <p:spPr bwMode="auto">
          <a:xfrm>
            <a:off x="5567363" y="2157413"/>
            <a:ext cx="1930400" cy="533400"/>
          </a:xfrm>
          <a:prstGeom prst="rect">
            <a:avLst/>
          </a:prstGeom>
          <a:noFill/>
          <a:ln w="9525">
            <a:noFill/>
            <a:miter lim="800000"/>
            <a:headEnd/>
            <a:tailEnd/>
          </a:ln>
        </p:spPr>
        <p:txBody>
          <a:bodyPr lIns="121917" tIns="60958" rIns="121917" bIns="60958"/>
          <a:lstStyle/>
          <a:p>
            <a:pPr marL="223838" indent="-223838" algn="ctr">
              <a:spcBef>
                <a:spcPct val="20000"/>
              </a:spcBef>
              <a:buClr>
                <a:srgbClr val="F26937"/>
              </a:buClr>
              <a:buSzPct val="80000"/>
            </a:pPr>
            <a:r>
              <a:rPr lang="en-US" sz="2700" b="1">
                <a:solidFill>
                  <a:srgbClr val="FF0000"/>
                </a:solidFill>
                <a:latin typeface="Calibri" pitchFamily="34" charset="0"/>
              </a:rPr>
              <a:t>31</a:t>
            </a:r>
            <a:r>
              <a:rPr lang="en-US" sz="1400" b="1">
                <a:solidFill>
                  <a:srgbClr val="FF0000"/>
                </a:solidFill>
                <a:latin typeface="Calibri" pitchFamily="34" charset="0"/>
              </a:rPr>
              <a:t>% </a:t>
            </a:r>
            <a:r>
              <a:rPr lang="en-US" sz="1400" b="1">
                <a:solidFill>
                  <a:srgbClr val="6605AF"/>
                </a:solidFill>
                <a:latin typeface="Calibri" pitchFamily="34" charset="0"/>
              </a:rPr>
              <a:t>RRR </a:t>
            </a:r>
          </a:p>
          <a:p>
            <a:pPr marL="223838" indent="-223838" algn="ctr">
              <a:spcBef>
                <a:spcPct val="20000"/>
              </a:spcBef>
              <a:buClr>
                <a:srgbClr val="F26937"/>
              </a:buClr>
              <a:buSzPct val="80000"/>
            </a:pPr>
            <a:r>
              <a:rPr lang="en-US" sz="1400" b="1">
                <a:solidFill>
                  <a:srgbClr val="6605AF"/>
                </a:solidFill>
                <a:latin typeface="Calibri" pitchFamily="34" charset="0"/>
              </a:rPr>
              <a:t>P&lt;0.001 </a:t>
            </a:r>
          </a:p>
          <a:p>
            <a:pPr marL="223838" indent="-223838" algn="ctr">
              <a:spcBef>
                <a:spcPct val="20000"/>
              </a:spcBef>
              <a:buClr>
                <a:srgbClr val="F26937"/>
              </a:buClr>
              <a:buSzPct val="80000"/>
            </a:pPr>
            <a:endParaRPr lang="en-US" sz="1400" b="1">
              <a:solidFill>
                <a:srgbClr val="6605AF"/>
              </a:solidFill>
              <a:latin typeface="Calibri" pitchFamily="34" charset="0"/>
            </a:endParaRPr>
          </a:p>
          <a:p>
            <a:pPr marL="223838" indent="-223838" algn="ctr">
              <a:spcBef>
                <a:spcPct val="20000"/>
              </a:spcBef>
              <a:buClr>
                <a:srgbClr val="F26937"/>
              </a:buClr>
              <a:buSzPct val="80000"/>
            </a:pPr>
            <a:endParaRPr lang="en-US" sz="1400" b="1">
              <a:solidFill>
                <a:srgbClr val="6605AF"/>
              </a:solidFill>
              <a:latin typeface="Calibri" pitchFamily="34" charset="0"/>
            </a:endParaRPr>
          </a:p>
          <a:p>
            <a:pPr marL="223838" indent="-223838" algn="ctr">
              <a:spcBef>
                <a:spcPct val="20000"/>
              </a:spcBef>
              <a:buClr>
                <a:srgbClr val="F26937"/>
              </a:buClr>
              <a:buSzPct val="80000"/>
            </a:pPr>
            <a:endParaRPr lang="en-US" sz="1400" b="1">
              <a:solidFill>
                <a:srgbClr val="6605AF"/>
              </a:solidFill>
              <a:latin typeface="Calibri" pitchFamily="34" charset="0"/>
            </a:endParaRPr>
          </a:p>
          <a:p>
            <a:pPr marL="223838" indent="-223838" algn="ctr">
              <a:spcBef>
                <a:spcPct val="20000"/>
              </a:spcBef>
              <a:buClr>
                <a:srgbClr val="F26937"/>
              </a:buClr>
              <a:buSzPct val="80000"/>
            </a:pPr>
            <a:endParaRPr lang="en-US" sz="1400" b="1">
              <a:solidFill>
                <a:srgbClr val="6605AF"/>
              </a:solidFill>
              <a:latin typeface="Calibri" pitchFamily="34" charset="0"/>
            </a:endParaRPr>
          </a:p>
        </p:txBody>
      </p:sp>
      <p:sp>
        <p:nvSpPr>
          <p:cNvPr id="51208" name="Content Placeholder 2"/>
          <p:cNvSpPr txBox="1">
            <a:spLocks/>
          </p:cNvSpPr>
          <p:nvPr/>
        </p:nvSpPr>
        <p:spPr bwMode="auto">
          <a:xfrm>
            <a:off x="7986713" y="1443038"/>
            <a:ext cx="3048000" cy="693737"/>
          </a:xfrm>
          <a:prstGeom prst="rect">
            <a:avLst/>
          </a:prstGeom>
          <a:noFill/>
          <a:ln w="9525">
            <a:noFill/>
            <a:miter lim="800000"/>
            <a:headEnd/>
            <a:tailEnd/>
          </a:ln>
        </p:spPr>
        <p:txBody>
          <a:bodyPr lIns="121917" tIns="60958" rIns="121917" bIns="60958" anchor="ctr"/>
          <a:lstStyle/>
          <a:p>
            <a:pPr marL="223838" indent="-223838" algn="ctr">
              <a:buClr>
                <a:srgbClr val="F26937"/>
              </a:buClr>
              <a:buSzPct val="80000"/>
            </a:pPr>
            <a:r>
              <a:rPr lang="bs-Latn-BA" altLang="en-US" sz="1600" b="1">
                <a:solidFill>
                  <a:srgbClr val="FF0000"/>
                </a:solidFill>
                <a:latin typeface="Calibri" pitchFamily="34" charset="0"/>
                <a:cs typeface="Arial" charset="0"/>
              </a:rPr>
              <a:t>Superioran</a:t>
            </a:r>
            <a:endParaRPr lang="en-US" altLang="en-US" sz="1600" b="1">
              <a:solidFill>
                <a:srgbClr val="FF0000"/>
              </a:solidFill>
              <a:latin typeface="Calibri" pitchFamily="34" charset="0"/>
              <a:cs typeface="Arial" charset="0"/>
            </a:endParaRPr>
          </a:p>
          <a:p>
            <a:pPr marL="223838" indent="-223838" algn="ctr">
              <a:buClr>
                <a:srgbClr val="F26937"/>
              </a:buClr>
              <a:buSzPct val="80000"/>
            </a:pPr>
            <a:r>
              <a:rPr lang="en-US" altLang="en-US" sz="1600" b="1">
                <a:solidFill>
                  <a:srgbClr val="76004B"/>
                </a:solidFill>
                <a:latin typeface="Calibri" pitchFamily="34" charset="0"/>
                <a:cs typeface="Arial" charset="0"/>
              </a:rPr>
              <a:t> smanjenje u</a:t>
            </a:r>
          </a:p>
          <a:p>
            <a:pPr marL="223838" indent="-223838" algn="ctr">
              <a:buClr>
                <a:srgbClr val="F26937"/>
              </a:buClr>
              <a:buSzPct val="80000"/>
            </a:pPr>
            <a:r>
              <a:rPr lang="en-US" altLang="en-US" sz="1600" b="1">
                <a:solidFill>
                  <a:srgbClr val="76004B"/>
                </a:solidFill>
                <a:latin typeface="Calibri" pitchFamily="34" charset="0"/>
                <a:cs typeface="Arial" charset="0"/>
              </a:rPr>
              <a:t>smrtnost svih uzroka</a:t>
            </a:r>
          </a:p>
        </p:txBody>
      </p:sp>
      <p:sp>
        <p:nvSpPr>
          <p:cNvPr id="51209" name="Content Placeholder 2"/>
          <p:cNvSpPr txBox="1">
            <a:spLocks/>
          </p:cNvSpPr>
          <p:nvPr/>
        </p:nvSpPr>
        <p:spPr bwMode="auto">
          <a:xfrm>
            <a:off x="8545513" y="2157413"/>
            <a:ext cx="1930400" cy="533400"/>
          </a:xfrm>
          <a:prstGeom prst="rect">
            <a:avLst/>
          </a:prstGeom>
          <a:noFill/>
          <a:ln w="9525">
            <a:noFill/>
            <a:miter lim="800000"/>
            <a:headEnd/>
            <a:tailEnd/>
          </a:ln>
        </p:spPr>
        <p:txBody>
          <a:bodyPr lIns="121917" tIns="60958" rIns="121917" bIns="60958"/>
          <a:lstStyle/>
          <a:p>
            <a:pPr marL="223838" indent="-223838" algn="ctr">
              <a:spcBef>
                <a:spcPct val="20000"/>
              </a:spcBef>
              <a:buClr>
                <a:srgbClr val="F26937"/>
              </a:buClr>
              <a:buSzPct val="80000"/>
            </a:pPr>
            <a:r>
              <a:rPr lang="en-US" sz="2700" b="1">
                <a:solidFill>
                  <a:srgbClr val="FF0000"/>
                </a:solidFill>
                <a:latin typeface="Calibri" pitchFamily="34" charset="0"/>
              </a:rPr>
              <a:t>11</a:t>
            </a:r>
            <a:r>
              <a:rPr lang="en-US" sz="1400" b="1">
                <a:solidFill>
                  <a:srgbClr val="FF0000"/>
                </a:solidFill>
                <a:latin typeface="Calibri" pitchFamily="34" charset="0"/>
              </a:rPr>
              <a:t>%</a:t>
            </a:r>
            <a:r>
              <a:rPr lang="en-US" sz="1400" b="1">
                <a:solidFill>
                  <a:srgbClr val="6605AF"/>
                </a:solidFill>
                <a:latin typeface="Calibri" pitchFamily="34" charset="0"/>
              </a:rPr>
              <a:t> RRR</a:t>
            </a:r>
          </a:p>
          <a:p>
            <a:pPr marL="223838" indent="-223838" algn="ctr">
              <a:spcBef>
                <a:spcPct val="20000"/>
              </a:spcBef>
              <a:buClr>
                <a:srgbClr val="F26937"/>
              </a:buClr>
              <a:buSzPct val="80000"/>
            </a:pPr>
            <a:r>
              <a:rPr lang="en-US" sz="1400" b="1">
                <a:solidFill>
                  <a:srgbClr val="6605AF"/>
                </a:solidFill>
                <a:latin typeface="Calibri" pitchFamily="34" charset="0"/>
              </a:rPr>
              <a:t>P=0.047 </a:t>
            </a:r>
          </a:p>
          <a:p>
            <a:pPr marL="223838" indent="-223838" algn="ctr">
              <a:spcBef>
                <a:spcPct val="20000"/>
              </a:spcBef>
              <a:buClr>
                <a:srgbClr val="F26937"/>
              </a:buClr>
              <a:buSzPct val="80000"/>
            </a:pPr>
            <a:endParaRPr lang="en-US" sz="1400" b="1">
              <a:solidFill>
                <a:srgbClr val="6605AF"/>
              </a:solidFill>
              <a:latin typeface="Calibri" pitchFamily="34" charset="0"/>
            </a:endParaRPr>
          </a:p>
          <a:p>
            <a:pPr marL="223838" indent="-223838" algn="ctr">
              <a:spcBef>
                <a:spcPct val="20000"/>
              </a:spcBef>
              <a:buClr>
                <a:srgbClr val="F26937"/>
              </a:buClr>
              <a:buSzPct val="80000"/>
            </a:pPr>
            <a:endParaRPr lang="en-US" sz="1400" b="1">
              <a:solidFill>
                <a:srgbClr val="6605AF"/>
              </a:solidFill>
              <a:latin typeface="Calibri" pitchFamily="34" charset="0"/>
            </a:endParaRPr>
          </a:p>
          <a:p>
            <a:pPr marL="223838" indent="-223838" algn="ctr">
              <a:spcBef>
                <a:spcPct val="20000"/>
              </a:spcBef>
              <a:buClr>
                <a:srgbClr val="F26937"/>
              </a:buClr>
              <a:buSzPct val="80000"/>
            </a:pPr>
            <a:endParaRPr lang="en-US" sz="1400" b="1">
              <a:solidFill>
                <a:srgbClr val="6605AF"/>
              </a:solidFill>
              <a:latin typeface="Calibri" pitchFamily="34" charset="0"/>
            </a:endParaRPr>
          </a:p>
          <a:p>
            <a:pPr marL="223838" indent="-223838" algn="ctr">
              <a:spcBef>
                <a:spcPct val="20000"/>
              </a:spcBef>
              <a:buClr>
                <a:srgbClr val="F26937"/>
              </a:buClr>
              <a:buSzPct val="80000"/>
            </a:pPr>
            <a:endParaRPr lang="en-US" sz="1400" b="1">
              <a:solidFill>
                <a:srgbClr val="6605AF"/>
              </a:solidFill>
              <a:latin typeface="Calibri" pitchFamily="34" charset="0"/>
            </a:endParaRPr>
          </a:p>
        </p:txBody>
      </p:sp>
      <p:sp>
        <p:nvSpPr>
          <p:cNvPr id="51210" name="ZoneTexte 23"/>
          <p:cNvSpPr txBox="1">
            <a:spLocks noChangeArrowheads="1"/>
          </p:cNvSpPr>
          <p:nvPr/>
        </p:nvSpPr>
        <p:spPr bwMode="auto">
          <a:xfrm>
            <a:off x="9709150" y="3924300"/>
            <a:ext cx="665163" cy="615950"/>
          </a:xfrm>
          <a:prstGeom prst="rect">
            <a:avLst/>
          </a:prstGeom>
          <a:noFill/>
          <a:ln w="9525">
            <a:noFill/>
            <a:miter lim="800000"/>
            <a:headEnd/>
            <a:tailEnd/>
          </a:ln>
        </p:spPr>
        <p:txBody>
          <a:bodyPr wrap="none" lIns="121917" tIns="60958" rIns="121917" bIns="60958">
            <a:spAutoFit/>
          </a:bodyPr>
          <a:lstStyle/>
          <a:p>
            <a:pPr algn="ctr" defTabSz="1217613" eaLnBrk="1" hangingPunct="1"/>
            <a:r>
              <a:rPr lang="fr-FR" altLang="en-US" sz="1600">
                <a:solidFill>
                  <a:srgbClr val="FFFFFF"/>
                </a:solidFill>
                <a:latin typeface="Calibri" pitchFamily="34" charset="0"/>
                <a:cs typeface="Arial" charset="0"/>
              </a:rPr>
              <a:t>669/</a:t>
            </a:r>
            <a:br>
              <a:rPr lang="fr-FR" altLang="en-US" sz="1600">
                <a:solidFill>
                  <a:srgbClr val="FFFFFF"/>
                </a:solidFill>
                <a:latin typeface="Calibri" pitchFamily="34" charset="0"/>
                <a:cs typeface="Arial" charset="0"/>
              </a:rPr>
            </a:br>
            <a:r>
              <a:rPr lang="fr-FR" altLang="en-US" sz="1600">
                <a:solidFill>
                  <a:srgbClr val="FFFFFF"/>
                </a:solidFill>
                <a:latin typeface="Calibri" pitchFamily="34" charset="0"/>
                <a:cs typeface="Arial" charset="0"/>
              </a:rPr>
              <a:t>9081</a:t>
            </a:r>
          </a:p>
        </p:txBody>
      </p:sp>
      <p:sp>
        <p:nvSpPr>
          <p:cNvPr id="51211" name="ZoneTexte 23"/>
          <p:cNvSpPr txBox="1">
            <a:spLocks noChangeArrowheads="1"/>
          </p:cNvSpPr>
          <p:nvPr/>
        </p:nvSpPr>
        <p:spPr bwMode="auto">
          <a:xfrm>
            <a:off x="8637588" y="4129088"/>
            <a:ext cx="665162" cy="614362"/>
          </a:xfrm>
          <a:prstGeom prst="rect">
            <a:avLst/>
          </a:prstGeom>
          <a:noFill/>
          <a:ln w="9525">
            <a:noFill/>
            <a:miter lim="800000"/>
            <a:headEnd/>
            <a:tailEnd/>
          </a:ln>
        </p:spPr>
        <p:txBody>
          <a:bodyPr wrap="none" lIns="121917" tIns="60958" rIns="121917" bIns="60958">
            <a:spAutoFit/>
          </a:bodyPr>
          <a:lstStyle/>
          <a:p>
            <a:pPr algn="ctr" defTabSz="1217613" eaLnBrk="1" hangingPunct="1"/>
            <a:r>
              <a:rPr lang="fr-FR" altLang="en-US" sz="1600">
                <a:solidFill>
                  <a:srgbClr val="FFFFFF"/>
                </a:solidFill>
                <a:latin typeface="Calibri" pitchFamily="34" charset="0"/>
                <a:cs typeface="Arial" charset="0"/>
              </a:rPr>
              <a:t>603/</a:t>
            </a:r>
            <a:br>
              <a:rPr lang="fr-FR" altLang="en-US" sz="1600">
                <a:solidFill>
                  <a:srgbClr val="FFFFFF"/>
                </a:solidFill>
                <a:latin typeface="Calibri" pitchFamily="34" charset="0"/>
                <a:cs typeface="Arial" charset="0"/>
              </a:rPr>
            </a:br>
            <a:r>
              <a:rPr lang="fr-FR" altLang="en-US" sz="1600">
                <a:solidFill>
                  <a:srgbClr val="FFFFFF"/>
                </a:solidFill>
                <a:latin typeface="Calibri" pitchFamily="34" charset="0"/>
                <a:cs typeface="Arial" charset="0"/>
              </a:rPr>
              <a:t>9120</a:t>
            </a:r>
          </a:p>
        </p:txBody>
      </p:sp>
      <p:sp>
        <p:nvSpPr>
          <p:cNvPr id="51212" name="ZoneTexte 23"/>
          <p:cNvSpPr txBox="1">
            <a:spLocks noChangeArrowheads="1"/>
          </p:cNvSpPr>
          <p:nvPr/>
        </p:nvSpPr>
        <p:spPr bwMode="auto">
          <a:xfrm>
            <a:off x="6715125" y="4306888"/>
            <a:ext cx="665163" cy="615950"/>
          </a:xfrm>
          <a:prstGeom prst="rect">
            <a:avLst/>
          </a:prstGeom>
          <a:noFill/>
          <a:ln w="9525">
            <a:noFill/>
            <a:miter lim="800000"/>
            <a:headEnd/>
            <a:tailEnd/>
          </a:ln>
        </p:spPr>
        <p:txBody>
          <a:bodyPr wrap="none" lIns="121917" tIns="60958" rIns="121917" bIns="60958">
            <a:spAutoFit/>
          </a:bodyPr>
          <a:lstStyle/>
          <a:p>
            <a:pPr algn="ctr" defTabSz="1217613" eaLnBrk="1" hangingPunct="1"/>
            <a:r>
              <a:rPr lang="fr-FR" altLang="en-US" sz="1600">
                <a:solidFill>
                  <a:srgbClr val="FFFFFF"/>
                </a:solidFill>
                <a:latin typeface="Calibri" pitchFamily="34" charset="0"/>
                <a:cs typeface="Arial" charset="0"/>
              </a:rPr>
              <a:t>462/</a:t>
            </a:r>
            <a:br>
              <a:rPr lang="fr-FR" altLang="en-US" sz="1600">
                <a:solidFill>
                  <a:srgbClr val="FFFFFF"/>
                </a:solidFill>
                <a:latin typeface="Calibri" pitchFamily="34" charset="0"/>
                <a:cs typeface="Arial" charset="0"/>
              </a:rPr>
            </a:br>
            <a:r>
              <a:rPr lang="fr-FR" altLang="en-US" sz="1600">
                <a:solidFill>
                  <a:srgbClr val="FFFFFF"/>
                </a:solidFill>
                <a:latin typeface="Calibri" pitchFamily="34" charset="0"/>
                <a:cs typeface="Arial" charset="0"/>
              </a:rPr>
              <a:t>9052</a:t>
            </a:r>
          </a:p>
        </p:txBody>
      </p:sp>
      <p:sp>
        <p:nvSpPr>
          <p:cNvPr id="51213" name="ZoneTexte 23"/>
          <p:cNvSpPr txBox="1">
            <a:spLocks noChangeArrowheads="1"/>
          </p:cNvSpPr>
          <p:nvPr/>
        </p:nvSpPr>
        <p:spPr bwMode="auto">
          <a:xfrm>
            <a:off x="5648325" y="4748213"/>
            <a:ext cx="665163" cy="615950"/>
          </a:xfrm>
          <a:prstGeom prst="rect">
            <a:avLst/>
          </a:prstGeom>
          <a:noFill/>
          <a:ln w="9525">
            <a:noFill/>
            <a:miter lim="800000"/>
            <a:headEnd/>
            <a:tailEnd/>
          </a:ln>
        </p:spPr>
        <p:txBody>
          <a:bodyPr wrap="none" lIns="121917" tIns="60958" rIns="121917" bIns="60958">
            <a:spAutoFit/>
          </a:bodyPr>
          <a:lstStyle/>
          <a:p>
            <a:pPr algn="ctr" defTabSz="1217613" eaLnBrk="1" hangingPunct="1"/>
            <a:r>
              <a:rPr lang="fr-FR" altLang="en-US" sz="1600">
                <a:solidFill>
                  <a:srgbClr val="FFFFFF"/>
                </a:solidFill>
                <a:latin typeface="Calibri" pitchFamily="34" charset="0"/>
                <a:cs typeface="Arial" charset="0"/>
              </a:rPr>
              <a:t>327/</a:t>
            </a:r>
            <a:br>
              <a:rPr lang="fr-FR" altLang="en-US" sz="1600">
                <a:solidFill>
                  <a:srgbClr val="FFFFFF"/>
                </a:solidFill>
                <a:latin typeface="Calibri" pitchFamily="34" charset="0"/>
                <a:cs typeface="Arial" charset="0"/>
              </a:rPr>
            </a:br>
            <a:r>
              <a:rPr lang="fr-FR" altLang="en-US" sz="1600">
                <a:solidFill>
                  <a:srgbClr val="FFFFFF"/>
                </a:solidFill>
                <a:latin typeface="Calibri" pitchFamily="34" charset="0"/>
                <a:cs typeface="Arial" charset="0"/>
              </a:rPr>
              <a:t>9088</a:t>
            </a:r>
          </a:p>
        </p:txBody>
      </p:sp>
      <p:sp>
        <p:nvSpPr>
          <p:cNvPr id="32" name="Content Placeholder 2"/>
          <p:cNvSpPr txBox="1">
            <a:spLocks/>
          </p:cNvSpPr>
          <p:nvPr/>
        </p:nvSpPr>
        <p:spPr bwMode="auto">
          <a:xfrm>
            <a:off x="4586288" y="5922963"/>
            <a:ext cx="2871787" cy="238125"/>
          </a:xfrm>
          <a:prstGeom prst="rect">
            <a:avLst/>
          </a:prstGeom>
          <a:noFill/>
          <a:ln w="9525">
            <a:solidFill>
              <a:schemeClr val="tx2">
                <a:lumMod val="85000"/>
              </a:schemeClr>
            </a:solidFill>
            <a:miter lim="800000"/>
            <a:headEnd/>
            <a:tailEnd/>
          </a:ln>
        </p:spPr>
        <p:txBody>
          <a:bodyPr lIns="47999" tIns="47999" rIns="47999" bIns="47999" anchor="ctr"/>
          <a:lstStyle/>
          <a:p>
            <a:pPr marL="298443" indent="-298443" algn="ctr" defTabSz="1219170">
              <a:spcBef>
                <a:spcPct val="20000"/>
              </a:spcBef>
              <a:buClr>
                <a:srgbClr val="F26937"/>
              </a:buClr>
              <a:buSzPct val="80000"/>
              <a:defRPr/>
            </a:pPr>
            <a:r>
              <a:rPr lang="en-GB" altLang="en-US" sz="1600" dirty="0">
                <a:solidFill>
                  <a:srgbClr val="737373">
                    <a:lumMod val="75000"/>
                  </a:srgbClr>
                </a:solidFill>
                <a:latin typeface="Calibri"/>
                <a:cs typeface="Arial" charset="0"/>
              </a:rPr>
              <a:t>Warfarin target INR 2.0‒3.0</a:t>
            </a:r>
            <a:endParaRPr lang="en-US" altLang="en-US" sz="1600" dirty="0">
              <a:solidFill>
                <a:srgbClr val="737373">
                  <a:lumMod val="75000"/>
                </a:srgbClr>
              </a:solidFill>
              <a:latin typeface="Calibri"/>
              <a:cs typeface="Arial" charset="0"/>
            </a:endParaRPr>
          </a:p>
        </p:txBody>
      </p:sp>
      <p:sp>
        <p:nvSpPr>
          <p:cNvPr id="51215" name="ZoneTexte 23"/>
          <p:cNvSpPr txBox="1">
            <a:spLocks noChangeArrowheads="1"/>
          </p:cNvSpPr>
          <p:nvPr/>
        </p:nvSpPr>
        <p:spPr bwMode="auto">
          <a:xfrm>
            <a:off x="3789363" y="4748213"/>
            <a:ext cx="665162" cy="615950"/>
          </a:xfrm>
          <a:prstGeom prst="rect">
            <a:avLst/>
          </a:prstGeom>
          <a:noFill/>
          <a:ln w="9525">
            <a:noFill/>
            <a:miter lim="800000"/>
            <a:headEnd/>
            <a:tailEnd/>
          </a:ln>
        </p:spPr>
        <p:txBody>
          <a:bodyPr wrap="none" lIns="121917" tIns="60958" rIns="121917" bIns="60958">
            <a:spAutoFit/>
          </a:bodyPr>
          <a:lstStyle/>
          <a:p>
            <a:pPr algn="ctr" defTabSz="1217613" eaLnBrk="1" hangingPunct="1"/>
            <a:r>
              <a:rPr lang="fr-FR" altLang="en-US" sz="1600">
                <a:solidFill>
                  <a:srgbClr val="FFFFFF"/>
                </a:solidFill>
                <a:latin typeface="Calibri" pitchFamily="34" charset="0"/>
                <a:cs typeface="Arial" charset="0"/>
              </a:rPr>
              <a:t>265/</a:t>
            </a:r>
            <a:br>
              <a:rPr lang="fr-FR" altLang="en-US" sz="1600">
                <a:solidFill>
                  <a:srgbClr val="FFFFFF"/>
                </a:solidFill>
                <a:latin typeface="Calibri" pitchFamily="34" charset="0"/>
                <a:cs typeface="Arial" charset="0"/>
              </a:rPr>
            </a:br>
            <a:r>
              <a:rPr lang="fr-FR" altLang="en-US" sz="1600">
                <a:solidFill>
                  <a:srgbClr val="FFFFFF"/>
                </a:solidFill>
                <a:latin typeface="Calibri" pitchFamily="34" charset="0"/>
                <a:cs typeface="Arial" charset="0"/>
              </a:rPr>
              <a:t>9081</a:t>
            </a:r>
          </a:p>
        </p:txBody>
      </p:sp>
      <p:sp>
        <p:nvSpPr>
          <p:cNvPr id="51216" name="ZoneTexte 23"/>
          <p:cNvSpPr txBox="1">
            <a:spLocks noChangeArrowheads="1"/>
          </p:cNvSpPr>
          <p:nvPr/>
        </p:nvSpPr>
        <p:spPr bwMode="auto">
          <a:xfrm>
            <a:off x="2592388" y="4748213"/>
            <a:ext cx="665162" cy="615950"/>
          </a:xfrm>
          <a:prstGeom prst="rect">
            <a:avLst/>
          </a:prstGeom>
          <a:noFill/>
          <a:ln w="9525">
            <a:noFill/>
            <a:miter lim="800000"/>
            <a:headEnd/>
            <a:tailEnd/>
          </a:ln>
        </p:spPr>
        <p:txBody>
          <a:bodyPr wrap="none" lIns="121917" tIns="60958" rIns="121917" bIns="60958">
            <a:spAutoFit/>
          </a:bodyPr>
          <a:lstStyle/>
          <a:p>
            <a:pPr algn="ctr" defTabSz="1217613" eaLnBrk="1" hangingPunct="1"/>
            <a:r>
              <a:rPr lang="fr-FR" altLang="en-US" sz="1600">
                <a:solidFill>
                  <a:srgbClr val="FFFFFF"/>
                </a:solidFill>
                <a:latin typeface="Calibri" pitchFamily="34" charset="0"/>
                <a:cs typeface="Arial" charset="0"/>
              </a:rPr>
              <a:t>212/</a:t>
            </a:r>
            <a:br>
              <a:rPr lang="fr-FR" altLang="en-US" sz="1600">
                <a:solidFill>
                  <a:srgbClr val="FFFFFF"/>
                </a:solidFill>
                <a:latin typeface="Calibri" pitchFamily="34" charset="0"/>
                <a:cs typeface="Arial" charset="0"/>
              </a:rPr>
            </a:br>
            <a:r>
              <a:rPr lang="fr-FR" altLang="en-US" sz="1600">
                <a:solidFill>
                  <a:srgbClr val="FFFFFF"/>
                </a:solidFill>
                <a:latin typeface="Calibri" pitchFamily="34" charset="0"/>
                <a:cs typeface="Arial" charset="0"/>
              </a:rPr>
              <a:t>9120</a:t>
            </a:r>
          </a:p>
        </p:txBody>
      </p:sp>
      <p:sp>
        <p:nvSpPr>
          <p:cNvPr id="35" name="Down Arrow 34"/>
          <p:cNvSpPr/>
          <p:nvPr/>
        </p:nvSpPr>
        <p:spPr>
          <a:xfrm>
            <a:off x="3257550" y="3197225"/>
            <a:ext cx="752475" cy="403225"/>
          </a:xfrm>
          <a:prstGeom prst="downArrow">
            <a:avLst>
              <a:gd name="adj1" fmla="val 50000"/>
              <a:gd name="adj2" fmla="val 48522"/>
            </a:avLst>
          </a:prstGeom>
          <a:solidFill>
            <a:schemeClr val="accent6"/>
          </a:solidFill>
          <a:ln>
            <a:solidFill>
              <a:schemeClr val="accent6">
                <a:lumMod val="50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defTabSz="609585" eaLnBrk="1" fontAlgn="auto" hangingPunct="1">
              <a:spcBef>
                <a:spcPts val="0"/>
              </a:spcBef>
              <a:spcAft>
                <a:spcPts val="0"/>
              </a:spcAft>
              <a:defRPr/>
            </a:pPr>
            <a:endParaRPr lang="en-GB" sz="2400" dirty="0">
              <a:solidFill>
                <a:srgbClr val="0071BB"/>
              </a:solidFill>
            </a:endParaRPr>
          </a:p>
        </p:txBody>
      </p:sp>
      <p:sp>
        <p:nvSpPr>
          <p:cNvPr id="51218" name="Content Placeholder 2"/>
          <p:cNvSpPr txBox="1">
            <a:spLocks/>
          </p:cNvSpPr>
          <p:nvPr/>
        </p:nvSpPr>
        <p:spPr bwMode="auto">
          <a:xfrm>
            <a:off x="1957388" y="1452563"/>
            <a:ext cx="3352800" cy="646112"/>
          </a:xfrm>
          <a:prstGeom prst="rect">
            <a:avLst/>
          </a:prstGeom>
          <a:noFill/>
          <a:ln w="9525">
            <a:noFill/>
            <a:miter lim="800000"/>
            <a:headEnd/>
            <a:tailEnd/>
          </a:ln>
        </p:spPr>
        <p:txBody>
          <a:bodyPr lIns="121917" tIns="60958" rIns="121917" bIns="60958" anchor="ctr"/>
          <a:lstStyle/>
          <a:p>
            <a:pPr marL="296863" indent="-296863" algn="ctr" defTabSz="1217613">
              <a:buClr>
                <a:srgbClr val="F26937"/>
              </a:buClr>
              <a:buSzPct val="80000"/>
            </a:pPr>
            <a:r>
              <a:rPr lang="bs-Latn-BA" altLang="en-US" sz="1600" b="1">
                <a:solidFill>
                  <a:srgbClr val="FF0000"/>
                </a:solidFill>
                <a:latin typeface="Calibri" pitchFamily="34" charset="0"/>
                <a:cs typeface="Arial" charset="0"/>
              </a:rPr>
              <a:t>Superioran</a:t>
            </a:r>
            <a:endParaRPr lang="en-US" altLang="en-US" sz="1600" b="1">
              <a:solidFill>
                <a:srgbClr val="FF0000"/>
              </a:solidFill>
              <a:latin typeface="Calibri" pitchFamily="34" charset="0"/>
              <a:cs typeface="Arial" charset="0"/>
            </a:endParaRPr>
          </a:p>
          <a:p>
            <a:pPr marL="296863" indent="-296863" algn="ctr" defTabSz="1217613">
              <a:buClr>
                <a:srgbClr val="F26937"/>
              </a:buClr>
              <a:buSzPct val="80000"/>
            </a:pPr>
            <a:r>
              <a:rPr lang="bs-Latn-BA" altLang="en-US" sz="1600" b="1">
                <a:solidFill>
                  <a:srgbClr val="76004B"/>
                </a:solidFill>
                <a:latin typeface="Calibri" pitchFamily="34" charset="0"/>
                <a:cs typeface="Arial" charset="0"/>
              </a:rPr>
              <a:t>P</a:t>
            </a:r>
            <a:r>
              <a:rPr lang="en-US" altLang="en-US" sz="1600" b="1">
                <a:solidFill>
                  <a:srgbClr val="76004B"/>
                </a:solidFill>
                <a:latin typeface="Calibri" pitchFamily="34" charset="0"/>
                <a:cs typeface="Arial" charset="0"/>
              </a:rPr>
              <a:t>revencija moždanog udara / </a:t>
            </a:r>
            <a:r>
              <a:rPr lang="bs-Latn-BA" altLang="en-US" sz="1600" b="1">
                <a:solidFill>
                  <a:srgbClr val="76004B"/>
                </a:solidFill>
                <a:latin typeface="Calibri" pitchFamily="34" charset="0"/>
                <a:cs typeface="Arial" charset="0"/>
              </a:rPr>
              <a:t>sistemske </a:t>
            </a:r>
            <a:r>
              <a:rPr lang="en-US" altLang="en-US" sz="1600" b="1">
                <a:solidFill>
                  <a:srgbClr val="76004B"/>
                </a:solidFill>
                <a:latin typeface="Calibri" pitchFamily="34" charset="0"/>
                <a:cs typeface="Arial" charset="0"/>
              </a:rPr>
              <a:t>embolije</a:t>
            </a:r>
          </a:p>
        </p:txBody>
      </p:sp>
      <p:sp>
        <p:nvSpPr>
          <p:cNvPr id="37" name="Down Arrow 36"/>
          <p:cNvSpPr/>
          <p:nvPr/>
        </p:nvSpPr>
        <p:spPr>
          <a:xfrm>
            <a:off x="6080125" y="3140075"/>
            <a:ext cx="635000" cy="384175"/>
          </a:xfrm>
          <a:prstGeom prst="downArrow">
            <a:avLst>
              <a:gd name="adj1" fmla="val 50000"/>
              <a:gd name="adj2" fmla="val 48522"/>
            </a:avLst>
          </a:prstGeom>
          <a:solidFill>
            <a:schemeClr val="accent6"/>
          </a:solidFill>
          <a:ln>
            <a:solidFill>
              <a:schemeClr val="accent6">
                <a:lumMod val="50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defTabSz="609585" eaLnBrk="1" fontAlgn="auto" hangingPunct="1">
              <a:spcBef>
                <a:spcPts val="0"/>
              </a:spcBef>
              <a:spcAft>
                <a:spcPts val="0"/>
              </a:spcAft>
              <a:defRPr/>
            </a:pPr>
            <a:endParaRPr lang="en-GB" sz="2400" dirty="0">
              <a:solidFill>
                <a:srgbClr val="0071BB"/>
              </a:solidFill>
            </a:endParaRPr>
          </a:p>
        </p:txBody>
      </p:sp>
      <p:sp>
        <p:nvSpPr>
          <p:cNvPr id="38" name="Down Arrow 37"/>
          <p:cNvSpPr/>
          <p:nvPr/>
        </p:nvSpPr>
        <p:spPr>
          <a:xfrm>
            <a:off x="9302750" y="2925763"/>
            <a:ext cx="652463" cy="430212"/>
          </a:xfrm>
          <a:prstGeom prst="downArrow">
            <a:avLst>
              <a:gd name="adj1" fmla="val 50000"/>
              <a:gd name="adj2" fmla="val 48522"/>
            </a:avLst>
          </a:prstGeom>
          <a:solidFill>
            <a:schemeClr val="accent6"/>
          </a:solidFill>
          <a:ln>
            <a:solidFill>
              <a:schemeClr val="accent6">
                <a:lumMod val="50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defTabSz="609585" eaLnBrk="1" fontAlgn="auto" hangingPunct="1">
              <a:spcBef>
                <a:spcPts val="0"/>
              </a:spcBef>
              <a:spcAft>
                <a:spcPts val="0"/>
              </a:spcAft>
              <a:defRPr/>
            </a:pPr>
            <a:endParaRPr lang="en-GB" sz="2400" dirty="0">
              <a:solidFill>
                <a:srgbClr val="0071BB"/>
              </a:solidFill>
            </a:endParaRPr>
          </a:p>
        </p:txBody>
      </p:sp>
      <p:sp>
        <p:nvSpPr>
          <p:cNvPr id="51221" name="TextBox 13"/>
          <p:cNvSpPr txBox="1">
            <a:spLocks noChangeArrowheads="1"/>
          </p:cNvSpPr>
          <p:nvPr/>
        </p:nvSpPr>
        <p:spPr bwMode="auto">
          <a:xfrm>
            <a:off x="2227263" y="5572125"/>
            <a:ext cx="1562100" cy="415925"/>
          </a:xfrm>
          <a:prstGeom prst="rect">
            <a:avLst/>
          </a:prstGeom>
          <a:noFill/>
          <a:ln w="9525">
            <a:noFill/>
            <a:miter lim="800000"/>
            <a:headEnd/>
            <a:tailEnd/>
          </a:ln>
        </p:spPr>
        <p:txBody>
          <a:bodyPr lIns="121917" tIns="60958" rIns="121917" bIns="60958" anchor="ctr">
            <a:spAutoFit/>
          </a:bodyPr>
          <a:lstStyle/>
          <a:p>
            <a:pPr algn="ctr" defTabSz="608013" eaLnBrk="1" hangingPunct="1"/>
            <a:r>
              <a:rPr lang="en-GB" sz="1900">
                <a:solidFill>
                  <a:srgbClr val="565656"/>
                </a:solidFill>
                <a:latin typeface="Calibri" pitchFamily="34" charset="0"/>
              </a:rPr>
              <a:t>Apixaban</a:t>
            </a:r>
          </a:p>
        </p:txBody>
      </p:sp>
      <p:sp>
        <p:nvSpPr>
          <p:cNvPr id="51222" name="TextBox 39"/>
          <p:cNvSpPr txBox="1">
            <a:spLocks noChangeArrowheads="1"/>
          </p:cNvSpPr>
          <p:nvPr/>
        </p:nvSpPr>
        <p:spPr bwMode="auto">
          <a:xfrm>
            <a:off x="3325813" y="5572125"/>
            <a:ext cx="1563687" cy="415925"/>
          </a:xfrm>
          <a:prstGeom prst="rect">
            <a:avLst/>
          </a:prstGeom>
          <a:noFill/>
          <a:ln w="9525">
            <a:noFill/>
            <a:miter lim="800000"/>
            <a:headEnd/>
            <a:tailEnd/>
          </a:ln>
        </p:spPr>
        <p:txBody>
          <a:bodyPr lIns="121917" tIns="60958" rIns="121917" bIns="60958" anchor="ctr">
            <a:spAutoFit/>
          </a:bodyPr>
          <a:lstStyle/>
          <a:p>
            <a:pPr algn="ctr" defTabSz="608013" eaLnBrk="1" hangingPunct="1"/>
            <a:r>
              <a:rPr lang="en-GB" sz="1900">
                <a:solidFill>
                  <a:srgbClr val="565656"/>
                </a:solidFill>
                <a:latin typeface="Calibri" pitchFamily="34" charset="0"/>
              </a:rPr>
              <a:t>Warfarin</a:t>
            </a:r>
          </a:p>
        </p:txBody>
      </p:sp>
      <p:sp>
        <p:nvSpPr>
          <p:cNvPr id="51223" name="TextBox 40"/>
          <p:cNvSpPr txBox="1">
            <a:spLocks noChangeArrowheads="1"/>
          </p:cNvSpPr>
          <p:nvPr/>
        </p:nvSpPr>
        <p:spPr bwMode="auto">
          <a:xfrm>
            <a:off x="5257800" y="5572125"/>
            <a:ext cx="1563688" cy="415925"/>
          </a:xfrm>
          <a:prstGeom prst="rect">
            <a:avLst/>
          </a:prstGeom>
          <a:noFill/>
          <a:ln w="9525">
            <a:noFill/>
            <a:miter lim="800000"/>
            <a:headEnd/>
            <a:tailEnd/>
          </a:ln>
        </p:spPr>
        <p:txBody>
          <a:bodyPr lIns="121917" tIns="60958" rIns="121917" bIns="60958" anchor="ctr">
            <a:spAutoFit/>
          </a:bodyPr>
          <a:lstStyle/>
          <a:p>
            <a:pPr algn="ctr" defTabSz="608013" eaLnBrk="1" hangingPunct="1"/>
            <a:r>
              <a:rPr lang="en-GB" sz="1900">
                <a:solidFill>
                  <a:srgbClr val="565656"/>
                </a:solidFill>
                <a:latin typeface="Calibri" pitchFamily="34" charset="0"/>
              </a:rPr>
              <a:t>Apixaban</a:t>
            </a:r>
          </a:p>
        </p:txBody>
      </p:sp>
      <p:sp>
        <p:nvSpPr>
          <p:cNvPr id="51224" name="TextBox 41"/>
          <p:cNvSpPr txBox="1">
            <a:spLocks noChangeArrowheads="1"/>
          </p:cNvSpPr>
          <p:nvPr/>
        </p:nvSpPr>
        <p:spPr bwMode="auto">
          <a:xfrm>
            <a:off x="6357938" y="5572125"/>
            <a:ext cx="1562100" cy="415925"/>
          </a:xfrm>
          <a:prstGeom prst="rect">
            <a:avLst/>
          </a:prstGeom>
          <a:noFill/>
          <a:ln w="9525">
            <a:noFill/>
            <a:miter lim="800000"/>
            <a:headEnd/>
            <a:tailEnd/>
          </a:ln>
        </p:spPr>
        <p:txBody>
          <a:bodyPr lIns="121917" tIns="60958" rIns="121917" bIns="60958" anchor="ctr">
            <a:spAutoFit/>
          </a:bodyPr>
          <a:lstStyle/>
          <a:p>
            <a:pPr algn="ctr" defTabSz="608013" eaLnBrk="1" hangingPunct="1"/>
            <a:r>
              <a:rPr lang="en-GB" sz="1900">
                <a:solidFill>
                  <a:srgbClr val="565656"/>
                </a:solidFill>
                <a:latin typeface="Calibri" pitchFamily="34" charset="0"/>
              </a:rPr>
              <a:t>Warfarin</a:t>
            </a:r>
          </a:p>
        </p:txBody>
      </p:sp>
      <p:sp>
        <p:nvSpPr>
          <p:cNvPr id="51225" name="TextBox 42"/>
          <p:cNvSpPr txBox="1">
            <a:spLocks noChangeArrowheads="1"/>
          </p:cNvSpPr>
          <p:nvPr/>
        </p:nvSpPr>
        <p:spPr bwMode="auto">
          <a:xfrm>
            <a:off x="8237538" y="5572125"/>
            <a:ext cx="1562100" cy="415925"/>
          </a:xfrm>
          <a:prstGeom prst="rect">
            <a:avLst/>
          </a:prstGeom>
          <a:noFill/>
          <a:ln w="9525">
            <a:noFill/>
            <a:miter lim="800000"/>
            <a:headEnd/>
            <a:tailEnd/>
          </a:ln>
        </p:spPr>
        <p:txBody>
          <a:bodyPr lIns="121917" tIns="60958" rIns="121917" bIns="60958" anchor="ctr">
            <a:spAutoFit/>
          </a:bodyPr>
          <a:lstStyle/>
          <a:p>
            <a:pPr algn="ctr" defTabSz="608013" eaLnBrk="1" hangingPunct="1"/>
            <a:r>
              <a:rPr lang="en-GB" sz="1900">
                <a:solidFill>
                  <a:srgbClr val="565656"/>
                </a:solidFill>
                <a:latin typeface="Calibri" pitchFamily="34" charset="0"/>
              </a:rPr>
              <a:t>Apixaban</a:t>
            </a:r>
          </a:p>
        </p:txBody>
      </p:sp>
      <p:sp>
        <p:nvSpPr>
          <p:cNvPr id="51226" name="TextBox 43"/>
          <p:cNvSpPr txBox="1">
            <a:spLocks noChangeArrowheads="1"/>
          </p:cNvSpPr>
          <p:nvPr/>
        </p:nvSpPr>
        <p:spPr bwMode="auto">
          <a:xfrm>
            <a:off x="9336088" y="5572125"/>
            <a:ext cx="1563687" cy="415925"/>
          </a:xfrm>
          <a:prstGeom prst="rect">
            <a:avLst/>
          </a:prstGeom>
          <a:noFill/>
          <a:ln w="9525">
            <a:noFill/>
            <a:miter lim="800000"/>
            <a:headEnd/>
            <a:tailEnd/>
          </a:ln>
        </p:spPr>
        <p:txBody>
          <a:bodyPr lIns="121917" tIns="60958" rIns="121917" bIns="60958" anchor="ctr">
            <a:spAutoFit/>
          </a:bodyPr>
          <a:lstStyle/>
          <a:p>
            <a:pPr algn="ctr" defTabSz="608013" eaLnBrk="1" hangingPunct="1"/>
            <a:r>
              <a:rPr lang="en-GB" sz="1900">
                <a:solidFill>
                  <a:srgbClr val="565656"/>
                </a:solidFill>
                <a:latin typeface="Calibri" pitchFamily="34" charset="0"/>
              </a:rPr>
              <a:t>Warfarin</a:t>
            </a:r>
          </a:p>
        </p:txBody>
      </p:sp>
      <p:sp>
        <p:nvSpPr>
          <p:cNvPr id="51227" name="TextBox 38"/>
          <p:cNvSpPr txBox="1">
            <a:spLocks noChangeArrowheads="1"/>
          </p:cNvSpPr>
          <p:nvPr/>
        </p:nvSpPr>
        <p:spPr bwMode="auto">
          <a:xfrm>
            <a:off x="49213" y="6313488"/>
            <a:ext cx="4895850" cy="328612"/>
          </a:xfrm>
          <a:prstGeom prst="rect">
            <a:avLst/>
          </a:prstGeom>
          <a:noFill/>
          <a:ln w="9525">
            <a:noFill/>
            <a:miter lim="800000"/>
            <a:headEnd/>
            <a:tailEnd/>
          </a:ln>
        </p:spPr>
        <p:txBody>
          <a:bodyPr lIns="121917" tIns="60958" rIns="121917" bIns="60958" anchor="ctr">
            <a:spAutoFit/>
          </a:bodyPr>
          <a:lstStyle/>
          <a:p>
            <a:pPr defTabSz="608013" eaLnBrk="1" hangingPunct="1"/>
            <a:r>
              <a:rPr lang="en-US" sz="1300">
                <a:solidFill>
                  <a:srgbClr val="FFFFFF"/>
                </a:solidFill>
                <a:latin typeface="Calibri" pitchFamily="34" charset="0"/>
                <a:cs typeface="Times New Roman" pitchFamily="18" charset="0"/>
              </a:rPr>
              <a:t>RRR, relative risk reduction</a:t>
            </a:r>
            <a:endParaRPr lang="en-GB" sz="1300">
              <a:solidFill>
                <a:srgbClr val="FFFFFF"/>
              </a:solidFill>
              <a:latin typeface="Calibri" pitchFamily="34" charset="0"/>
            </a:endParaRPr>
          </a:p>
        </p:txBody>
      </p:sp>
      <p:sp>
        <p:nvSpPr>
          <p:cNvPr id="51228" name="Rectangle 3"/>
          <p:cNvSpPr>
            <a:spLocks noChangeArrowheads="1"/>
          </p:cNvSpPr>
          <p:nvPr/>
        </p:nvSpPr>
        <p:spPr bwMode="gray">
          <a:xfrm>
            <a:off x="9782175" y="5895975"/>
            <a:ext cx="2281238" cy="295275"/>
          </a:xfrm>
          <a:prstGeom prst="rect">
            <a:avLst/>
          </a:prstGeom>
          <a:noFill/>
          <a:ln w="50800" algn="ctr">
            <a:noFill/>
            <a:miter lim="800000"/>
            <a:headEnd/>
            <a:tailEnd/>
          </a:ln>
        </p:spPr>
        <p:txBody>
          <a:bodyPr lIns="0" tIns="0" rIns="0" bIns="0" anchor="b">
            <a:spAutoFit/>
          </a:bodyPr>
          <a:lstStyle/>
          <a:p>
            <a:pPr defTabSz="1243013" eaLnBrk="1" hangingPunct="1">
              <a:lnSpc>
                <a:spcPct val="80000"/>
              </a:lnSpc>
              <a:spcBef>
                <a:spcPct val="20000"/>
              </a:spcBef>
            </a:pPr>
            <a:r>
              <a:rPr lang="en-GB" sz="1200">
                <a:solidFill>
                  <a:srgbClr val="565656"/>
                </a:solidFill>
                <a:latin typeface="Calibri" pitchFamily="34" charset="0"/>
              </a:rPr>
              <a:t>Created from Connolly </a:t>
            </a:r>
            <a:r>
              <a:rPr lang="en-GB" sz="1200" i="1">
                <a:solidFill>
                  <a:srgbClr val="565656"/>
                </a:solidFill>
                <a:latin typeface="Calibri" pitchFamily="34" charset="0"/>
              </a:rPr>
              <a:t>et al.</a:t>
            </a:r>
            <a:br>
              <a:rPr lang="en-GB" sz="1200" i="1">
                <a:solidFill>
                  <a:srgbClr val="565656"/>
                </a:solidFill>
                <a:latin typeface="Calibri" pitchFamily="34" charset="0"/>
              </a:rPr>
            </a:br>
            <a:r>
              <a:rPr lang="en-GB" sz="1200" i="1">
                <a:solidFill>
                  <a:srgbClr val="565656"/>
                </a:solidFill>
                <a:latin typeface="Calibri" pitchFamily="34" charset="0"/>
              </a:rPr>
              <a:t>N Engl J Med</a:t>
            </a:r>
            <a:r>
              <a:rPr lang="en-GB" sz="1200">
                <a:solidFill>
                  <a:srgbClr val="565656"/>
                </a:solidFill>
                <a:latin typeface="Calibri" pitchFamily="34" charset="0"/>
              </a:rPr>
              <a:t> 2011;364:806-17</a:t>
            </a:r>
          </a:p>
        </p:txBody>
      </p:sp>
      <p:sp>
        <p:nvSpPr>
          <p:cNvPr id="45" name="Titre 6"/>
          <p:cNvSpPr txBox="1">
            <a:spLocks/>
          </p:cNvSpPr>
          <p:nvPr/>
        </p:nvSpPr>
        <p:spPr>
          <a:xfrm>
            <a:off x="461963" y="115888"/>
            <a:ext cx="11039475" cy="944562"/>
          </a:xfrm>
          <a:prstGeom prst="rect">
            <a:avLst/>
          </a:prstGeom>
        </p:spPr>
        <p:txBody>
          <a:bodyPr>
            <a:normAutofit fontScale="60000" lnSpcReduction="20000"/>
          </a:bodyPr>
          <a:lstStyle>
            <a:lvl1pPr algn="l" defTabSz="1219140" rtl="0" eaLnBrk="1" latinLnBrk="0" hangingPunct="1">
              <a:lnSpc>
                <a:spcPct val="90000"/>
              </a:lnSpc>
              <a:spcBef>
                <a:spcPct val="0"/>
              </a:spcBef>
              <a:buNone/>
              <a:defRPr sz="5900" kern="1200">
                <a:solidFill>
                  <a:schemeClr val="tx1"/>
                </a:solidFill>
                <a:latin typeface="+mj-lt"/>
                <a:ea typeface="+mj-ea"/>
                <a:cs typeface="+mj-cs"/>
              </a:defRPr>
            </a:lvl1pPr>
          </a:lstStyle>
          <a:p>
            <a:pPr algn="ctr" fontAlgn="auto">
              <a:spcAft>
                <a:spcPts val="0"/>
              </a:spcAft>
              <a:defRPr/>
            </a:pPr>
            <a:r>
              <a:rPr lang="en-US" b="1" dirty="0" err="1">
                <a:solidFill>
                  <a:srgbClr val="FF0000"/>
                </a:solidFill>
              </a:rPr>
              <a:t>Eliquis</a:t>
            </a:r>
            <a:r>
              <a:rPr lang="en-US" dirty="0">
                <a:solidFill>
                  <a:srgbClr val="76004B"/>
                </a:solidFill>
              </a:rPr>
              <a:t> je </a:t>
            </a:r>
            <a:r>
              <a:rPr lang="en-US" dirty="0" err="1">
                <a:solidFill>
                  <a:srgbClr val="76004B"/>
                </a:solidFill>
              </a:rPr>
              <a:t>jedini</a:t>
            </a:r>
            <a:r>
              <a:rPr lang="en-US" dirty="0">
                <a:solidFill>
                  <a:srgbClr val="76004B"/>
                </a:solidFill>
              </a:rPr>
              <a:t> NOAK </a:t>
            </a:r>
            <a:r>
              <a:rPr lang="en-US" dirty="0" err="1">
                <a:solidFill>
                  <a:srgbClr val="76004B"/>
                </a:solidFill>
              </a:rPr>
              <a:t>koji</a:t>
            </a:r>
            <a:r>
              <a:rPr lang="en-US" dirty="0">
                <a:solidFill>
                  <a:srgbClr val="76004B"/>
                </a:solidFill>
              </a:rPr>
              <a:t> je </a:t>
            </a:r>
            <a:r>
              <a:rPr lang="en-US" dirty="0" err="1">
                <a:solidFill>
                  <a:srgbClr val="76004B"/>
                </a:solidFill>
              </a:rPr>
              <a:t>pokazao</a:t>
            </a:r>
            <a:r>
              <a:rPr lang="en-US" dirty="0">
                <a:solidFill>
                  <a:srgbClr val="76004B"/>
                </a:solidFill>
              </a:rPr>
              <a:t> </a:t>
            </a:r>
            <a:r>
              <a:rPr lang="en-US" dirty="0" err="1">
                <a:solidFill>
                  <a:srgbClr val="FF0000"/>
                </a:solidFill>
              </a:rPr>
              <a:t>superiornost</a:t>
            </a:r>
            <a:r>
              <a:rPr lang="en-US" dirty="0">
                <a:solidFill>
                  <a:srgbClr val="FF0000"/>
                </a:solidFill>
              </a:rPr>
              <a:t> vs. </a:t>
            </a:r>
            <a:r>
              <a:rPr lang="en-US" dirty="0" err="1">
                <a:solidFill>
                  <a:srgbClr val="FF0000"/>
                </a:solidFill>
              </a:rPr>
              <a:t>varfarina</a:t>
            </a:r>
            <a:r>
              <a:rPr lang="en-US" dirty="0">
                <a:solidFill>
                  <a:srgbClr val="76004B"/>
                </a:solidFill>
              </a:rPr>
              <a:t> u </a:t>
            </a:r>
            <a:r>
              <a:rPr lang="en-US" dirty="0" err="1">
                <a:solidFill>
                  <a:srgbClr val="76004B"/>
                </a:solidFill>
              </a:rPr>
              <a:t>sljedeća</a:t>
            </a:r>
            <a:r>
              <a:rPr lang="en-US" dirty="0">
                <a:solidFill>
                  <a:srgbClr val="76004B"/>
                </a:solidFill>
              </a:rPr>
              <a:t> tri </a:t>
            </a:r>
            <a:r>
              <a:rPr lang="en-US" dirty="0" err="1">
                <a:solidFill>
                  <a:srgbClr val="76004B"/>
                </a:solidFill>
              </a:rPr>
              <a:t>ishoda</a:t>
            </a:r>
            <a:r>
              <a:rPr lang="bs-Latn-BA" dirty="0">
                <a:solidFill>
                  <a:srgbClr val="76004B"/>
                </a:solidFill>
              </a:rPr>
              <a:t>: </a:t>
            </a:r>
            <a:endParaRPr lang="en-US" dirty="0">
              <a:solidFill>
                <a:srgbClr val="76004B"/>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endParaRPr lang="en-US" dirty="0"/>
          </a:p>
        </p:txBody>
      </p:sp>
      <p:sp>
        <p:nvSpPr>
          <p:cNvPr id="52227" name="Content Placeholder 2"/>
          <p:cNvSpPr>
            <a:spLocks noGrp="1"/>
          </p:cNvSpPr>
          <p:nvPr>
            <p:ph idx="1"/>
          </p:nvPr>
        </p:nvSpPr>
        <p:spPr>
          <a:xfrm>
            <a:off x="581025" y="2181225"/>
            <a:ext cx="11029950" cy="1604963"/>
          </a:xfrm>
        </p:spPr>
        <p:txBody>
          <a:bodyPr/>
          <a:lstStyle/>
          <a:p>
            <a:pPr marL="0" indent="0" algn="ctr" eaLnBrk="1" hangingPunct="1">
              <a:buFont typeface="Wingdings 2" pitchFamily="18" charset="2"/>
              <a:buNone/>
            </a:pPr>
            <a:r>
              <a:rPr lang="bs-Latn-BA" altLang="en-US" sz="6000" smtClean="0"/>
              <a:t>HVALA NA PAŽNJI!</a:t>
            </a:r>
            <a:endParaRPr lang="en-US" altLang="en-US" sz="6000" smtClean="0"/>
          </a:p>
        </p:txBody>
      </p:sp>
      <p:pic>
        <p:nvPicPr>
          <p:cNvPr id="52228" name="Picture 3"/>
          <p:cNvPicPr>
            <a:picLocks noChangeAspect="1"/>
          </p:cNvPicPr>
          <p:nvPr/>
        </p:nvPicPr>
        <p:blipFill>
          <a:blip r:embed="rId2" cstate="print"/>
          <a:srcRect/>
          <a:stretch>
            <a:fillRect/>
          </a:stretch>
        </p:blipFill>
        <p:spPr bwMode="auto">
          <a:xfrm>
            <a:off x="4670425" y="4329113"/>
            <a:ext cx="2825750" cy="1881187"/>
          </a:xfrm>
          <a:prstGeom prst="rect">
            <a:avLst/>
          </a:prstGeom>
          <a:noFill/>
          <a:ln w="9525">
            <a:noFill/>
            <a:miter lim="800000"/>
            <a:headEnd/>
            <a:tailEnd/>
          </a:ln>
        </p:spPr>
      </p:pic>
      <p:pic>
        <p:nvPicPr>
          <p:cNvPr id="52229" name="Picture 4"/>
          <p:cNvPicPr>
            <a:picLocks noChangeAspect="1"/>
          </p:cNvPicPr>
          <p:nvPr/>
        </p:nvPicPr>
        <p:blipFill>
          <a:blip r:embed="rId3" cstate="print"/>
          <a:srcRect/>
          <a:stretch>
            <a:fillRect/>
          </a:stretch>
        </p:blipFill>
        <p:spPr bwMode="auto">
          <a:xfrm>
            <a:off x="8769350" y="4329113"/>
            <a:ext cx="2841625" cy="165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313"/>
          <p:cNvSpPr txBox="1">
            <a:spLocks noGrp="1"/>
          </p:cNvSpPr>
          <p:nvPr>
            <p:ph type="title"/>
          </p:nvPr>
        </p:nvSpPr>
        <p:spPr bwMode="auto">
          <a:xfrm>
            <a:off x="450850" y="411163"/>
            <a:ext cx="11256963" cy="855662"/>
          </a:xfrm>
          <a:noFill/>
          <a:ln>
            <a:miter lim="800000"/>
            <a:headEnd/>
            <a:tailEnd/>
          </a:ln>
        </p:spPr>
        <p:txBody>
          <a:bodyPr vert="horz" wrap="square" tIns="54322" bIns="54322" numCol="1" compatLnSpc="1">
            <a:prstTxWarp prst="textNoShape">
              <a:avLst/>
            </a:prstTxWarp>
          </a:bodyPr>
          <a:lstStyle/>
          <a:p>
            <a:pPr eaLnBrk="1" hangingPunct="1">
              <a:spcBef>
                <a:spcPct val="0"/>
              </a:spcBef>
              <a:buSzPct val="25000"/>
            </a:pPr>
            <a:r>
              <a:rPr lang="hr-HR" sz="3200" smtClean="0">
                <a:solidFill>
                  <a:srgbClr val="76004B"/>
                </a:solidFill>
              </a:rPr>
              <a:t>Apiksaban u kliničkoj praksi</a:t>
            </a:r>
            <a:br>
              <a:rPr lang="hr-HR" sz="3200" smtClean="0">
                <a:solidFill>
                  <a:srgbClr val="76004B"/>
                </a:solidFill>
              </a:rPr>
            </a:br>
            <a:endParaRPr lang="hr-HR" sz="3200" smtClean="0">
              <a:solidFill>
                <a:srgbClr val="76004B"/>
              </a:solidFill>
            </a:endParaRPr>
          </a:p>
        </p:txBody>
      </p:sp>
      <p:sp>
        <p:nvSpPr>
          <p:cNvPr id="36867" name="Shape 314"/>
          <p:cNvSpPr txBox="1">
            <a:spLocks noGrp="1"/>
          </p:cNvSpPr>
          <p:nvPr>
            <p:ph type="body" idx="1"/>
          </p:nvPr>
        </p:nvSpPr>
        <p:spPr bwMode="auto">
          <a:xfrm>
            <a:off x="8909050" y="6667500"/>
            <a:ext cx="2813050" cy="184150"/>
          </a:xfrm>
          <a:noFill/>
          <a:ln>
            <a:miter lim="800000"/>
            <a:headEnd/>
            <a:tailEnd/>
          </a:ln>
        </p:spPr>
        <p:txBody>
          <a:bodyPr vert="horz" wrap="square" lIns="21724" tIns="21724" rIns="21724" bIns="21724" numCol="1" compatLnSpc="1">
            <a:prstTxWarp prst="textNoShape">
              <a:avLst/>
            </a:prstTxWarp>
          </a:bodyPr>
          <a:lstStyle/>
          <a:p>
            <a:pPr eaLnBrk="1" hangingPunct="1">
              <a:spcBef>
                <a:spcPct val="0"/>
              </a:spcBef>
              <a:buClr>
                <a:srgbClr val="4C4D4C"/>
              </a:buClr>
              <a:buFont typeface="Arial" charset="0"/>
              <a:buNone/>
            </a:pPr>
            <a:endParaRPr lang="sr-Latn-CS" smtClean="0">
              <a:solidFill>
                <a:srgbClr val="4C4D4C"/>
              </a:solidFill>
            </a:endParaRPr>
          </a:p>
        </p:txBody>
      </p:sp>
      <p:sp>
        <p:nvSpPr>
          <p:cNvPr id="36868" name="Shape 315"/>
          <p:cNvSpPr txBox="1">
            <a:spLocks noGrp="1"/>
          </p:cNvSpPr>
          <p:nvPr>
            <p:ph type="body" idx="2"/>
          </p:nvPr>
        </p:nvSpPr>
        <p:spPr bwMode="auto">
          <a:xfrm>
            <a:off x="1255713" y="6021388"/>
            <a:ext cx="5984875" cy="590550"/>
          </a:xfrm>
          <a:noFill/>
          <a:ln>
            <a:miter lim="800000"/>
            <a:headEnd/>
            <a:tailEnd/>
          </a:ln>
        </p:spPr>
        <p:txBody>
          <a:bodyPr vert="horz" wrap="square" lIns="54322" tIns="54322" rIns="54322" bIns="54322" numCol="1" compatLnSpc="1">
            <a:prstTxWarp prst="textNoShape">
              <a:avLst/>
            </a:prstTxWarp>
          </a:bodyPr>
          <a:lstStyle/>
          <a:p>
            <a:pPr marL="271463" indent="-271463" eaLnBrk="1" hangingPunct="1">
              <a:spcBef>
                <a:spcPct val="0"/>
              </a:spcBef>
              <a:buSzPct val="25000"/>
              <a:buFont typeface="Arial" charset="0"/>
              <a:buNone/>
            </a:pPr>
            <a:r>
              <a:rPr lang="hr-HR" smtClean="0">
                <a:solidFill>
                  <a:schemeClr val="bg1"/>
                </a:solidFill>
              </a:rPr>
              <a:t>Sažetak opisa svojstava lijeka za apiksaban, Februar 2019.</a:t>
            </a:r>
          </a:p>
        </p:txBody>
      </p:sp>
      <p:graphicFrame>
        <p:nvGraphicFramePr>
          <p:cNvPr id="316" name="Shape 316"/>
          <p:cNvGraphicFramePr/>
          <p:nvPr/>
        </p:nvGraphicFramePr>
        <p:xfrm>
          <a:off x="452438" y="1052513"/>
          <a:ext cx="11255374" cy="4365625"/>
        </p:xfrm>
        <a:graphic>
          <a:graphicData uri="http://schemas.openxmlformats.org/drawingml/2006/table">
            <a:tbl>
              <a:tblPr firstRow="1" bandRow="1">
                <a:noFill/>
              </a:tblPr>
              <a:tblGrid>
                <a:gridCol w="2208165">
                  <a:extLst>
                    <a:ext uri="{9D8B030D-6E8A-4147-A177-3AD203B41FA5}"/>
                  </a:extLst>
                </a:gridCol>
                <a:gridCol w="1571384">
                  <a:extLst>
                    <a:ext uri="{9D8B030D-6E8A-4147-A177-3AD203B41FA5}"/>
                  </a:extLst>
                </a:gridCol>
                <a:gridCol w="1571384">
                  <a:extLst>
                    <a:ext uri="{9D8B030D-6E8A-4147-A177-3AD203B41FA5}"/>
                  </a:extLst>
                </a:gridCol>
                <a:gridCol w="1968147">
                  <a:extLst>
                    <a:ext uri="{9D8B030D-6E8A-4147-A177-3AD203B41FA5}"/>
                  </a:extLst>
                </a:gridCol>
                <a:gridCol w="1968147">
                  <a:extLst>
                    <a:ext uri="{9D8B030D-6E8A-4147-A177-3AD203B41FA5}"/>
                  </a:extLst>
                </a:gridCol>
                <a:gridCol w="1968147">
                  <a:extLst>
                    <a:ext uri="{9D8B030D-6E8A-4147-A177-3AD203B41FA5}"/>
                  </a:extLst>
                </a:gridCol>
              </a:tblGrid>
              <a:tr h="503973">
                <a:tc gridSpan="6">
                  <a:txBody>
                    <a:bodyPr/>
                    <a:lstStyle/>
                    <a:p>
                      <a:pPr marL="0" marR="0" lvl="0" indent="0" algn="ctr" rtl="0">
                        <a:spcBef>
                          <a:spcPts val="0"/>
                        </a:spcBef>
                        <a:buSzPct val="25000"/>
                        <a:buNone/>
                      </a:pPr>
                      <a:r>
                        <a:rPr lang="hr-HR" sz="1800" b="1" u="none" strike="noStrike" cap="none" baseline="0" dirty="0">
                          <a:solidFill>
                            <a:schemeClr val="lt2"/>
                          </a:solidFill>
                        </a:rPr>
                        <a:t>Terapijske indikacije</a:t>
                      </a:r>
                    </a:p>
                  </a:txBody>
                  <a:tcPr marL="121942" marR="121942" marT="45723" marB="45723"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rgbClr val="ABABAB"/>
                      </a:solidFill>
                      <a:prstDash val="solid"/>
                      <a:round/>
                      <a:headEnd type="none" w="med" len="med"/>
                      <a:tailEnd type="none" w="med" len="med"/>
                    </a:lnB>
                    <a:solidFill>
                      <a:schemeClr val="accent2"/>
                    </a:solidFill>
                  </a:tcPr>
                </a:tc>
                <a:tc hMerge="1">
                  <a:txBody>
                    <a:bodyPr/>
                    <a:lstStyle/>
                    <a:p>
                      <a:endParaRPr lang="sr-Latn-RS"/>
                    </a:p>
                  </a:txBody>
                  <a:tcPr/>
                </a:tc>
                <a:tc hMerge="1">
                  <a:txBody>
                    <a:bodyPr/>
                    <a:lstStyle/>
                    <a:p>
                      <a:endParaRPr lang="sr-Latn-RS"/>
                    </a:p>
                  </a:txBody>
                  <a:tcPr/>
                </a:tc>
                <a:tc hMerge="1">
                  <a:txBody>
                    <a:bodyPr/>
                    <a:lstStyle/>
                    <a:p>
                      <a:endParaRPr lang="sr-Latn-RS"/>
                    </a:p>
                  </a:txBody>
                  <a:tcPr/>
                </a:tc>
                <a:tc hMerge="1">
                  <a:txBody>
                    <a:bodyPr/>
                    <a:lstStyle/>
                    <a:p>
                      <a:endParaRPr lang="sr-Latn-RS"/>
                    </a:p>
                  </a:txBody>
                  <a:tcPr/>
                </a:tc>
                <a:tc hMerge="1">
                  <a:txBody>
                    <a:bodyPr/>
                    <a:lstStyle/>
                    <a:p>
                      <a:endParaRPr lang="sr-Latn-RS"/>
                    </a:p>
                  </a:txBody>
                  <a:tcPr/>
                </a:tc>
                <a:extLst>
                  <a:ext uri="{0D108BD9-81ED-4DB2-BD59-A6C34878D82A}"/>
                </a:extLst>
              </a:tr>
              <a:tr h="1798233">
                <a:tc>
                  <a:txBody>
                    <a:bodyPr/>
                    <a:lstStyle/>
                    <a:p>
                      <a:pPr marL="0" marR="0" lvl="0" indent="0" algn="ctr" rtl="0">
                        <a:spcBef>
                          <a:spcPts val="0"/>
                        </a:spcBef>
                        <a:buSzPct val="25000"/>
                        <a:buNone/>
                      </a:pPr>
                      <a:r>
                        <a:rPr lang="hr-HR" sz="1400" b="1" u="none" strike="noStrike" cap="none" baseline="0">
                          <a:solidFill>
                            <a:srgbClr val="565656"/>
                          </a:solidFill>
                        </a:rPr>
                        <a:t>Prevencija moždanog udara kod NVAF-a</a:t>
                      </a:r>
                    </a:p>
                  </a:txBody>
                  <a:tcPr marL="121942" marR="121942" marT="45723" marB="45723" anchor="ctr">
                    <a:lnL w="12700" cap="flat" cmpd="sng">
                      <a:solidFill>
                        <a:schemeClr val="dk1"/>
                      </a:solidFill>
                      <a:prstDash val="solid"/>
                      <a:round/>
                      <a:headEnd type="none" w="med" len="med"/>
                      <a:tailEnd type="none" w="med" len="med"/>
                    </a:lnL>
                    <a:lnR w="12700" cap="flat" cmpd="sng">
                      <a:solidFill>
                        <a:srgbClr val="F2F2F2"/>
                      </a:solidFill>
                      <a:prstDash val="solid"/>
                      <a:round/>
                      <a:headEnd type="none" w="med" len="med"/>
                      <a:tailEnd type="none" w="med" len="med"/>
                    </a:lnR>
                    <a:lnT w="12700" cap="flat" cmpd="sng">
                      <a:solidFill>
                        <a:srgbClr val="ABABAB"/>
                      </a:solidFill>
                      <a:prstDash val="solid"/>
                      <a:round/>
                      <a:headEnd type="none" w="med" len="med"/>
                      <a:tailEnd type="none" w="med" len="med"/>
                    </a:lnT>
                    <a:lnB w="12700" cap="flat" cmpd="sng">
                      <a:solidFill>
                        <a:srgbClr val="ABABAB"/>
                      </a:solidFill>
                      <a:prstDash val="solid"/>
                      <a:round/>
                      <a:headEnd type="none" w="med" len="med"/>
                      <a:tailEnd type="none" w="med" len="med"/>
                    </a:lnB>
                    <a:solidFill>
                      <a:srgbClr val="BDE5FF"/>
                    </a:solidFill>
                  </a:tcPr>
                </a:tc>
                <a:tc gridSpan="2">
                  <a:txBody>
                    <a:bodyPr/>
                    <a:lstStyle/>
                    <a:p>
                      <a:pPr marL="0" marR="0" lvl="0" indent="0" algn="ctr" rtl="0">
                        <a:lnSpc>
                          <a:spcPct val="100000"/>
                        </a:lnSpc>
                        <a:spcBef>
                          <a:spcPts val="0"/>
                        </a:spcBef>
                        <a:spcAft>
                          <a:spcPts val="0"/>
                        </a:spcAft>
                        <a:buClr>
                          <a:srgbClr val="565656"/>
                        </a:buClr>
                        <a:buSzPct val="25000"/>
                        <a:buFont typeface="Arial"/>
                        <a:buNone/>
                      </a:pPr>
                      <a:r>
                        <a:rPr lang="hr-HR" sz="1400" b="1" u="none" strike="noStrike" cap="none" baseline="0">
                          <a:solidFill>
                            <a:srgbClr val="565656"/>
                          </a:solidFill>
                        </a:rPr>
                        <a:t>Liječenje DVT-a i PE-a u odraslih osoba</a:t>
                      </a:r>
                    </a:p>
                  </a:txBody>
                  <a:tcPr marL="121942" marR="121942" marT="45723" marB="45723" anchor="ctr">
                    <a:lnL w="12700" cap="flat" cmpd="sng">
                      <a:solidFill>
                        <a:srgbClr val="F2F2F2"/>
                      </a:solidFill>
                      <a:prstDash val="solid"/>
                      <a:round/>
                      <a:headEnd type="none" w="med" len="med"/>
                      <a:tailEnd type="none" w="med" len="med"/>
                    </a:lnL>
                    <a:lnR w="12700" cap="flat" cmpd="sng">
                      <a:solidFill>
                        <a:srgbClr val="F2F2F2"/>
                      </a:solidFill>
                      <a:prstDash val="solid"/>
                      <a:round/>
                      <a:headEnd type="none" w="med" len="med"/>
                      <a:tailEnd type="none" w="med" len="med"/>
                    </a:lnR>
                    <a:lnT w="12700" cap="flat" cmpd="sng">
                      <a:solidFill>
                        <a:srgbClr val="ABABAB"/>
                      </a:solidFill>
                      <a:prstDash val="solid"/>
                      <a:round/>
                      <a:headEnd type="none" w="med" len="med"/>
                      <a:tailEnd type="none" w="med" len="med"/>
                    </a:lnT>
                    <a:lnB w="12700" cap="flat" cmpd="sng">
                      <a:solidFill>
                        <a:srgbClr val="ABABAB"/>
                      </a:solidFill>
                      <a:prstDash val="solid"/>
                      <a:round/>
                      <a:headEnd type="none" w="med" len="med"/>
                      <a:tailEnd type="none" w="med" len="med"/>
                    </a:lnB>
                    <a:solidFill>
                      <a:srgbClr val="D7A6FC"/>
                    </a:solidFill>
                  </a:tcPr>
                </a:tc>
                <a:tc hMerge="1">
                  <a:txBody>
                    <a:bodyPr/>
                    <a:lstStyle/>
                    <a:p>
                      <a:endParaRPr lang="sr-Latn-RS"/>
                    </a:p>
                  </a:txBody>
                  <a:tcPr/>
                </a:tc>
                <a:tc>
                  <a:txBody>
                    <a:bodyPr/>
                    <a:lstStyle/>
                    <a:p>
                      <a:pPr marL="0" marR="0" lvl="0" indent="0" algn="ctr" rtl="0">
                        <a:spcBef>
                          <a:spcPts val="0"/>
                        </a:spcBef>
                        <a:buSzPct val="25000"/>
                        <a:buNone/>
                      </a:pPr>
                      <a:r>
                        <a:rPr lang="hr-HR" sz="1400" b="1" u="none" strike="noStrike" cap="none" baseline="0">
                          <a:solidFill>
                            <a:srgbClr val="565656"/>
                          </a:solidFill>
                        </a:rPr>
                        <a:t>Prevencija rekurentnog DVT-a i PE-a u odraslih osoba</a:t>
                      </a:r>
                    </a:p>
                  </a:txBody>
                  <a:tcPr marL="121942" marR="121942" marT="45723" marB="45723" anchor="ctr">
                    <a:lnL w="12700" cap="flat" cmpd="sng">
                      <a:solidFill>
                        <a:srgbClr val="F2F2F2"/>
                      </a:solidFill>
                      <a:prstDash val="solid"/>
                      <a:round/>
                      <a:headEnd type="none" w="med" len="med"/>
                      <a:tailEnd type="none" w="med" len="med"/>
                    </a:lnL>
                    <a:lnR w="12700" cap="flat" cmpd="sng">
                      <a:solidFill>
                        <a:srgbClr val="F2F2F2"/>
                      </a:solidFill>
                      <a:prstDash val="solid"/>
                      <a:round/>
                      <a:headEnd type="none" w="med" len="med"/>
                      <a:tailEnd type="none" w="med" len="med"/>
                    </a:lnR>
                    <a:lnT w="12700" cap="flat" cmpd="sng">
                      <a:solidFill>
                        <a:srgbClr val="ABABAB"/>
                      </a:solidFill>
                      <a:prstDash val="solid"/>
                      <a:round/>
                      <a:headEnd type="none" w="med" len="med"/>
                      <a:tailEnd type="none" w="med" len="med"/>
                    </a:lnT>
                    <a:lnB w="12700" cap="flat" cmpd="sng">
                      <a:solidFill>
                        <a:srgbClr val="ABABAB"/>
                      </a:solidFill>
                      <a:prstDash val="solid"/>
                      <a:round/>
                      <a:headEnd type="none" w="med" len="med"/>
                      <a:tailEnd type="none" w="med" len="med"/>
                    </a:lnB>
                    <a:solidFill>
                      <a:srgbClr val="D7A6FC"/>
                    </a:solidFill>
                  </a:tcPr>
                </a:tc>
                <a:tc>
                  <a:txBody>
                    <a:bodyPr/>
                    <a:lstStyle/>
                    <a:p>
                      <a:pPr marL="0" marR="0" lvl="0" indent="0" algn="ctr" rtl="0">
                        <a:lnSpc>
                          <a:spcPct val="100000"/>
                        </a:lnSpc>
                        <a:spcBef>
                          <a:spcPts val="0"/>
                        </a:spcBef>
                        <a:spcAft>
                          <a:spcPts val="0"/>
                        </a:spcAft>
                        <a:buClr>
                          <a:srgbClr val="565656"/>
                        </a:buClr>
                        <a:buSzPct val="25000"/>
                        <a:buFont typeface="Arial"/>
                        <a:buNone/>
                      </a:pPr>
                      <a:r>
                        <a:rPr lang="hr-HR" sz="1400" b="1" u="none" strike="noStrike" cap="none" baseline="0">
                          <a:solidFill>
                            <a:srgbClr val="565656"/>
                          </a:solidFill>
                        </a:rPr>
                        <a:t>Prevencija VTE-a kod elektivnog kirurškog zahvata ugradnje endoproteze kuka</a:t>
                      </a:r>
                    </a:p>
                  </a:txBody>
                  <a:tcPr marL="121942" marR="121942" marT="45723" marB="45723" anchor="ctr">
                    <a:lnL w="12700" cap="flat" cmpd="sng">
                      <a:solidFill>
                        <a:srgbClr val="F2F2F2"/>
                      </a:solidFill>
                      <a:prstDash val="solid"/>
                      <a:round/>
                      <a:headEnd type="none" w="med" len="med"/>
                      <a:tailEnd type="none" w="med" len="med"/>
                    </a:lnL>
                    <a:lnR w="12700" cap="flat" cmpd="sng">
                      <a:solidFill>
                        <a:srgbClr val="F2F2F2"/>
                      </a:solidFill>
                      <a:prstDash val="solid"/>
                      <a:round/>
                      <a:headEnd type="none" w="med" len="med"/>
                      <a:tailEnd type="none" w="med" len="med"/>
                    </a:lnR>
                    <a:lnT w="12700" cap="flat" cmpd="sng">
                      <a:solidFill>
                        <a:srgbClr val="ABABAB"/>
                      </a:solidFill>
                      <a:prstDash val="solid"/>
                      <a:round/>
                      <a:headEnd type="none" w="med" len="med"/>
                      <a:tailEnd type="none" w="med" len="med"/>
                    </a:lnT>
                    <a:lnB w="12700" cap="flat" cmpd="sng">
                      <a:solidFill>
                        <a:srgbClr val="ABABAB"/>
                      </a:solidFill>
                      <a:prstDash val="solid"/>
                      <a:round/>
                      <a:headEnd type="none" w="med" len="med"/>
                      <a:tailEnd type="none" w="med" len="med"/>
                    </a:lnB>
                    <a:solidFill>
                      <a:srgbClr val="CFE7B1"/>
                    </a:solidFill>
                  </a:tcPr>
                </a:tc>
                <a:tc>
                  <a:txBody>
                    <a:bodyPr/>
                    <a:lstStyle/>
                    <a:p>
                      <a:pPr marL="0" marR="0" lvl="0" indent="0" algn="ctr" rtl="0">
                        <a:lnSpc>
                          <a:spcPct val="100000"/>
                        </a:lnSpc>
                        <a:spcBef>
                          <a:spcPts val="0"/>
                        </a:spcBef>
                        <a:spcAft>
                          <a:spcPts val="0"/>
                        </a:spcAft>
                        <a:buClr>
                          <a:srgbClr val="565656"/>
                        </a:buClr>
                        <a:buSzPct val="25000"/>
                        <a:buFont typeface="Arial"/>
                        <a:buNone/>
                      </a:pPr>
                      <a:r>
                        <a:rPr lang="hr-HR" sz="1400" b="1" u="none" strike="noStrike" cap="none" baseline="0">
                          <a:solidFill>
                            <a:srgbClr val="565656"/>
                          </a:solidFill>
                        </a:rPr>
                        <a:t>Prevencija VTE-a kod elektivnog kirurškog zahvata ugradnje endoproteze koljena</a:t>
                      </a:r>
                    </a:p>
                  </a:txBody>
                  <a:tcPr marL="121942" marR="121942" marT="45723" marB="45723" anchor="ctr">
                    <a:lnL w="12700" cap="flat" cmpd="sng">
                      <a:solidFill>
                        <a:srgbClr val="F2F2F2"/>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ABABAB"/>
                      </a:solidFill>
                      <a:prstDash val="solid"/>
                      <a:round/>
                      <a:headEnd type="none" w="med" len="med"/>
                      <a:tailEnd type="none" w="med" len="med"/>
                    </a:lnT>
                    <a:lnB w="12700" cap="flat" cmpd="sng">
                      <a:solidFill>
                        <a:srgbClr val="ABABAB"/>
                      </a:solidFill>
                      <a:prstDash val="solid"/>
                      <a:round/>
                      <a:headEnd type="none" w="med" len="med"/>
                      <a:tailEnd type="none" w="med" len="med"/>
                    </a:lnB>
                    <a:solidFill>
                      <a:srgbClr val="CFE7B1"/>
                    </a:solidFill>
                  </a:tcPr>
                </a:tc>
                <a:extLst>
                  <a:ext uri="{0D108BD9-81ED-4DB2-BD59-A6C34878D82A}"/>
                </a:extLst>
              </a:tr>
              <a:tr h="731491">
                <a:tc rowSpan="2">
                  <a:txBody>
                    <a:bodyPr/>
                    <a:lstStyle/>
                    <a:p>
                      <a:pPr marL="0" marR="0" lvl="0" indent="0" algn="ctr" rtl="0">
                        <a:spcBef>
                          <a:spcPts val="0"/>
                        </a:spcBef>
                        <a:buSzPct val="25000"/>
                        <a:buNone/>
                      </a:pPr>
                      <a:r>
                        <a:rPr lang="hr-HR" sz="1400" b="1" u="none" strike="noStrike" cap="none" baseline="0">
                          <a:solidFill>
                            <a:srgbClr val="565656"/>
                          </a:solidFill>
                        </a:rPr>
                        <a:t>5 mg </a:t>
                      </a:r>
                      <a:br>
                        <a:rPr lang="hr-HR" sz="1400" b="1" u="none" strike="noStrike" cap="none" baseline="0">
                          <a:solidFill>
                            <a:srgbClr val="565656"/>
                          </a:solidFill>
                        </a:rPr>
                      </a:br>
                      <a:r>
                        <a:rPr lang="hr-HR" sz="1400" b="1" u="none" strike="noStrike" cap="none" baseline="0">
                          <a:solidFill>
                            <a:srgbClr val="565656"/>
                          </a:solidFill>
                        </a:rPr>
                        <a:t>dvaput na dan</a:t>
                      </a:r>
                    </a:p>
                  </a:txBody>
                  <a:tcPr marL="121942" marR="121942" marT="45723" marB="45723">
                    <a:lnL w="12700" cap="flat" cmpd="sng">
                      <a:solidFill>
                        <a:schemeClr val="dk1"/>
                      </a:solidFill>
                      <a:prstDash val="solid"/>
                      <a:round/>
                      <a:headEnd type="none" w="med" len="med"/>
                      <a:tailEnd type="none" w="med" len="med"/>
                    </a:lnL>
                    <a:lnR w="12700" cap="flat" cmpd="sng">
                      <a:solidFill>
                        <a:srgbClr val="ABABAB"/>
                      </a:solidFill>
                      <a:prstDash val="solid"/>
                      <a:round/>
                      <a:headEnd type="none" w="med" len="med"/>
                      <a:tailEnd type="none" w="med" len="med"/>
                    </a:lnR>
                    <a:lnT w="12700" cap="flat" cmpd="sng">
                      <a:solidFill>
                        <a:srgbClr val="ABABAB"/>
                      </a:solidFill>
                      <a:prstDash val="solid"/>
                      <a:round/>
                      <a:headEnd type="none" w="med" len="med"/>
                      <a:tailEnd type="none" w="med" len="med"/>
                    </a:lnT>
                    <a:lnB w="12700" cap="flat" cmpd="sng">
                      <a:solidFill>
                        <a:srgbClr val="ABABAB"/>
                      </a:solidFill>
                      <a:prstDash val="solid"/>
                      <a:round/>
                      <a:headEnd type="none" w="med" len="med"/>
                      <a:tailEnd type="none" w="med" len="med"/>
                    </a:lnB>
                    <a:solidFill>
                      <a:schemeClr val="lt2"/>
                    </a:solidFill>
                  </a:tcPr>
                </a:tc>
                <a:tc>
                  <a:txBody>
                    <a:bodyPr/>
                    <a:lstStyle/>
                    <a:p>
                      <a:pPr marL="0" marR="0" lvl="0" indent="0" algn="ctr" rtl="0">
                        <a:spcBef>
                          <a:spcPts val="0"/>
                        </a:spcBef>
                        <a:buSzPct val="25000"/>
                        <a:buNone/>
                      </a:pPr>
                      <a:r>
                        <a:rPr lang="hr-HR" sz="1400" b="1" u="none" strike="noStrike" cap="none" baseline="0">
                          <a:solidFill>
                            <a:srgbClr val="565656"/>
                          </a:solidFill>
                        </a:rPr>
                        <a:t>10 mg </a:t>
                      </a:r>
                      <a:br>
                        <a:rPr lang="hr-HR" sz="1400" b="1" u="none" strike="noStrike" cap="none" baseline="0">
                          <a:solidFill>
                            <a:srgbClr val="565656"/>
                          </a:solidFill>
                        </a:rPr>
                      </a:br>
                      <a:r>
                        <a:rPr lang="hr-HR" sz="1400" b="1" u="none" strike="noStrike" cap="none" baseline="0">
                          <a:solidFill>
                            <a:srgbClr val="565656"/>
                          </a:solidFill>
                        </a:rPr>
                        <a:t>dvaput na dan</a:t>
                      </a:r>
                    </a:p>
                  </a:txBody>
                  <a:tcPr marL="121942" marR="121942" marT="45723" marB="45723" anchor="ctr">
                    <a:lnL w="12700" cap="flat" cmpd="sng">
                      <a:solidFill>
                        <a:srgbClr val="ABABAB"/>
                      </a:solidFill>
                      <a:prstDash val="solid"/>
                      <a:round/>
                      <a:headEnd type="none" w="med" len="med"/>
                      <a:tailEnd type="none" w="med" len="med"/>
                    </a:lnL>
                    <a:lnR w="12700" cap="flat" cmpd="sng">
                      <a:solidFill>
                        <a:srgbClr val="ABABAB"/>
                      </a:solidFill>
                      <a:prstDash val="solid"/>
                      <a:round/>
                      <a:headEnd type="none" w="med" len="med"/>
                      <a:tailEnd type="none" w="med" len="med"/>
                    </a:lnR>
                    <a:lnT w="12700" cap="flat" cmpd="sng">
                      <a:solidFill>
                        <a:srgbClr val="ABABA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2"/>
                    </a:solidFill>
                  </a:tcPr>
                </a:tc>
                <a:tc>
                  <a:txBody>
                    <a:bodyPr/>
                    <a:lstStyle/>
                    <a:p>
                      <a:pPr marL="0" marR="0" lvl="0" indent="0" algn="ctr" rtl="0">
                        <a:spcBef>
                          <a:spcPts val="0"/>
                        </a:spcBef>
                        <a:buSzPct val="25000"/>
                        <a:buNone/>
                      </a:pPr>
                      <a:r>
                        <a:rPr lang="hr-HR" sz="1400" b="1" u="none" strike="noStrike" cap="none" baseline="0">
                          <a:solidFill>
                            <a:srgbClr val="565656"/>
                          </a:solidFill>
                        </a:rPr>
                        <a:t>5 mg </a:t>
                      </a:r>
                      <a:br>
                        <a:rPr lang="hr-HR" sz="1400" b="1" u="none" strike="noStrike" cap="none" baseline="0">
                          <a:solidFill>
                            <a:srgbClr val="565656"/>
                          </a:solidFill>
                        </a:rPr>
                      </a:br>
                      <a:r>
                        <a:rPr lang="hr-HR" sz="1400" b="1" u="none" strike="noStrike" cap="none" baseline="0">
                          <a:solidFill>
                            <a:srgbClr val="565656"/>
                          </a:solidFill>
                        </a:rPr>
                        <a:t>dvaput na dan</a:t>
                      </a:r>
                    </a:p>
                  </a:txBody>
                  <a:tcPr marL="121942" marR="121942" marT="45723" marB="45723" anchor="ctr">
                    <a:lnL w="12700" cap="flat" cmpd="sng">
                      <a:solidFill>
                        <a:srgbClr val="ABABAB"/>
                      </a:solidFill>
                      <a:prstDash val="solid"/>
                      <a:round/>
                      <a:headEnd type="none" w="med" len="med"/>
                      <a:tailEnd type="none" w="med" len="med"/>
                    </a:lnL>
                    <a:lnR w="12700" cap="flat" cmpd="sng">
                      <a:solidFill>
                        <a:srgbClr val="ABABAB"/>
                      </a:solidFill>
                      <a:prstDash val="solid"/>
                      <a:round/>
                      <a:headEnd type="none" w="med" len="med"/>
                      <a:tailEnd type="none" w="med" len="med"/>
                    </a:lnR>
                    <a:lnT w="12700" cap="flat" cmpd="sng">
                      <a:solidFill>
                        <a:srgbClr val="ABABA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2"/>
                    </a:solidFill>
                  </a:tcPr>
                </a:tc>
                <a:tc>
                  <a:txBody>
                    <a:bodyPr/>
                    <a:lstStyle/>
                    <a:p>
                      <a:pPr marL="0" marR="0" lvl="0" indent="0" algn="ctr" rtl="0">
                        <a:spcBef>
                          <a:spcPts val="0"/>
                        </a:spcBef>
                        <a:buSzPct val="25000"/>
                        <a:buNone/>
                      </a:pPr>
                      <a:r>
                        <a:rPr lang="hr-HR" sz="1400" b="1" u="none" strike="noStrike" cap="none" baseline="0">
                          <a:solidFill>
                            <a:srgbClr val="565656"/>
                          </a:solidFill>
                        </a:rPr>
                        <a:t>2,5 mg </a:t>
                      </a:r>
                      <a:br>
                        <a:rPr lang="hr-HR" sz="1400" b="1" u="none" strike="noStrike" cap="none" baseline="0">
                          <a:solidFill>
                            <a:srgbClr val="565656"/>
                          </a:solidFill>
                        </a:rPr>
                      </a:br>
                      <a:r>
                        <a:rPr lang="hr-HR" sz="1400" b="1" u="none" strike="noStrike" cap="none" baseline="0">
                          <a:solidFill>
                            <a:srgbClr val="565656"/>
                          </a:solidFill>
                        </a:rPr>
                        <a:t>dvaput na dan</a:t>
                      </a:r>
                    </a:p>
                  </a:txBody>
                  <a:tcPr marL="121942" marR="121942" marT="45723" marB="45723" anchor="ctr">
                    <a:lnL w="12700" cap="flat" cmpd="sng">
                      <a:solidFill>
                        <a:srgbClr val="ABABAB"/>
                      </a:solidFill>
                      <a:prstDash val="solid"/>
                      <a:round/>
                      <a:headEnd type="none" w="med" len="med"/>
                      <a:tailEnd type="none" w="med" len="med"/>
                    </a:lnL>
                    <a:lnR w="12700" cap="flat" cmpd="sng">
                      <a:solidFill>
                        <a:srgbClr val="ABABAB"/>
                      </a:solidFill>
                      <a:prstDash val="solid"/>
                      <a:round/>
                      <a:headEnd type="none" w="med" len="med"/>
                      <a:tailEnd type="none" w="med" len="med"/>
                    </a:lnR>
                    <a:lnT w="12700" cap="flat" cmpd="sng">
                      <a:solidFill>
                        <a:srgbClr val="ABABA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565656"/>
                        </a:buClr>
                        <a:buSzPct val="25000"/>
                        <a:buFont typeface="Arial"/>
                        <a:buNone/>
                      </a:pPr>
                      <a:r>
                        <a:rPr lang="hr-HR" sz="1400" b="1" u="none" strike="noStrike" cap="none" baseline="0">
                          <a:solidFill>
                            <a:srgbClr val="565656"/>
                          </a:solidFill>
                        </a:rPr>
                        <a:t>2,5 mg </a:t>
                      </a:r>
                      <a:br>
                        <a:rPr lang="hr-HR" sz="1400" b="1" u="none" strike="noStrike" cap="none" baseline="0">
                          <a:solidFill>
                            <a:srgbClr val="565656"/>
                          </a:solidFill>
                        </a:rPr>
                      </a:br>
                      <a:r>
                        <a:rPr lang="hr-HR" sz="1400" b="1" u="none" strike="noStrike" cap="none" baseline="0">
                          <a:solidFill>
                            <a:srgbClr val="565656"/>
                          </a:solidFill>
                        </a:rPr>
                        <a:t>dvaput na dan</a:t>
                      </a:r>
                    </a:p>
                  </a:txBody>
                  <a:tcPr marL="121942" marR="121942" marT="45723" marB="45723" anchor="ctr">
                    <a:lnL w="12700" cap="flat" cmpd="sng">
                      <a:solidFill>
                        <a:srgbClr val="ABABAB"/>
                      </a:solidFill>
                      <a:prstDash val="solid"/>
                      <a:round/>
                      <a:headEnd type="none" w="med" len="med"/>
                      <a:tailEnd type="none" w="med" len="med"/>
                    </a:lnL>
                    <a:lnR w="12700" cap="flat" cmpd="sng">
                      <a:solidFill>
                        <a:srgbClr val="ABABAB"/>
                      </a:solidFill>
                      <a:prstDash val="solid"/>
                      <a:round/>
                      <a:headEnd type="none" w="med" len="med"/>
                      <a:tailEnd type="none" w="med" len="med"/>
                    </a:lnR>
                    <a:lnT w="12700" cap="flat" cmpd="sng">
                      <a:solidFill>
                        <a:srgbClr val="ABABA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565656"/>
                        </a:buClr>
                        <a:buSzPct val="25000"/>
                        <a:buFont typeface="Arial"/>
                        <a:buNone/>
                      </a:pPr>
                      <a:r>
                        <a:rPr lang="hr-HR" sz="1400" b="1" u="none" strike="noStrike" cap="none" baseline="0">
                          <a:solidFill>
                            <a:srgbClr val="565656"/>
                          </a:solidFill>
                        </a:rPr>
                        <a:t>2,5 mg </a:t>
                      </a:r>
                      <a:br>
                        <a:rPr lang="hr-HR" sz="1400" b="1" u="none" strike="noStrike" cap="none" baseline="0">
                          <a:solidFill>
                            <a:srgbClr val="565656"/>
                          </a:solidFill>
                        </a:rPr>
                      </a:br>
                      <a:r>
                        <a:rPr lang="hr-HR" sz="1400" b="1" u="none" strike="noStrike" cap="none" baseline="0">
                          <a:solidFill>
                            <a:srgbClr val="565656"/>
                          </a:solidFill>
                        </a:rPr>
                        <a:t>dvaput na dan</a:t>
                      </a:r>
                    </a:p>
                  </a:txBody>
                  <a:tcPr marL="121942" marR="121942" marT="45723" marB="45723" anchor="ctr">
                    <a:lnL w="12700" cap="flat" cmpd="sng">
                      <a:solidFill>
                        <a:srgbClr val="ABABAB"/>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ABABAB"/>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2"/>
                    </a:solidFill>
                  </a:tcPr>
                </a:tc>
                <a:extLst>
                  <a:ext uri="{0D108BD9-81ED-4DB2-BD59-A6C34878D82A}"/>
                </a:extLst>
              </a:tr>
              <a:tr h="719961">
                <a:tc vMerge="1">
                  <a:txBody>
                    <a:bodyPr/>
                    <a:lstStyle/>
                    <a:p>
                      <a:endParaRPr lang="sr-Latn-RS"/>
                    </a:p>
                  </a:txBody>
                  <a:tcPr/>
                </a:tc>
                <a:tc>
                  <a:txBody>
                    <a:bodyPr/>
                    <a:lstStyle/>
                    <a:p>
                      <a:pPr marL="0" marR="0" lvl="0" indent="0" algn="ctr" rtl="0">
                        <a:lnSpc>
                          <a:spcPct val="100000"/>
                        </a:lnSpc>
                        <a:spcBef>
                          <a:spcPts val="0"/>
                        </a:spcBef>
                        <a:spcAft>
                          <a:spcPts val="0"/>
                        </a:spcAft>
                        <a:buClr>
                          <a:srgbClr val="565656"/>
                        </a:buClr>
                        <a:buSzPct val="25000"/>
                        <a:buFont typeface="Arial"/>
                        <a:buNone/>
                      </a:pPr>
                      <a:r>
                        <a:rPr lang="hr-HR" sz="1400" u="none" strike="noStrike" cap="none" baseline="0" dirty="0">
                          <a:solidFill>
                            <a:srgbClr val="565656"/>
                          </a:solidFill>
                        </a:rPr>
                        <a:t>tokom prvih 7 dana</a:t>
                      </a:r>
                    </a:p>
                  </a:txBody>
                  <a:tcPr marL="121942" marR="121942" marT="45723" marB="45723" anchor="ctr">
                    <a:lnL w="12700" cap="flat" cmpd="sng">
                      <a:solidFill>
                        <a:srgbClr val="ABABAB"/>
                      </a:solidFill>
                      <a:prstDash val="solid"/>
                      <a:round/>
                      <a:headEnd type="none" w="med" len="med"/>
                      <a:tailEnd type="none" w="med" len="med"/>
                    </a:lnL>
                    <a:lnR w="12700" cap="flat" cmpd="sng">
                      <a:solidFill>
                        <a:srgbClr val="ABABAB"/>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ABABAB"/>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565656"/>
                        </a:buClr>
                        <a:buSzPct val="25000"/>
                        <a:buFont typeface="Arial"/>
                        <a:buNone/>
                      </a:pPr>
                      <a:r>
                        <a:rPr lang="hr-HR" sz="1400" u="none" strike="noStrike" cap="none" baseline="0">
                          <a:solidFill>
                            <a:srgbClr val="565656"/>
                          </a:solidFill>
                        </a:rPr>
                        <a:t>&gt;7 dana do 3-6 mjeseci</a:t>
                      </a:r>
                    </a:p>
                  </a:txBody>
                  <a:tcPr marL="121942" marR="121942" marT="45723" marB="45723" anchor="ctr">
                    <a:lnL w="12700" cap="flat" cmpd="sng">
                      <a:solidFill>
                        <a:srgbClr val="ABABAB"/>
                      </a:solidFill>
                      <a:prstDash val="solid"/>
                      <a:round/>
                      <a:headEnd type="none" w="med" len="med"/>
                      <a:tailEnd type="none" w="med" len="med"/>
                    </a:lnL>
                    <a:lnR w="12700" cap="flat" cmpd="sng">
                      <a:solidFill>
                        <a:srgbClr val="ABABAB"/>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ABABAB"/>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565656"/>
                        </a:buClr>
                        <a:buSzPct val="25000"/>
                        <a:buFont typeface="Arial"/>
                        <a:buNone/>
                      </a:pPr>
                      <a:r>
                        <a:rPr lang="hr-HR" sz="1400" b="0" u="none" strike="noStrike" cap="none" baseline="0">
                          <a:solidFill>
                            <a:srgbClr val="565656"/>
                          </a:solidFill>
                        </a:rPr>
                        <a:t>nakon 6 mjeseci antikoagulacije</a:t>
                      </a:r>
                    </a:p>
                  </a:txBody>
                  <a:tcPr marL="121942" marR="121942" marT="45723" marB="45723" anchor="ctr">
                    <a:lnL w="12700" cap="flat" cmpd="sng">
                      <a:solidFill>
                        <a:srgbClr val="ABABAB"/>
                      </a:solidFill>
                      <a:prstDash val="solid"/>
                      <a:round/>
                      <a:headEnd type="none" w="med" len="med"/>
                      <a:tailEnd type="none" w="med" len="med"/>
                    </a:lnL>
                    <a:lnR w="12700" cap="flat" cmpd="sng">
                      <a:solidFill>
                        <a:srgbClr val="ABABAB"/>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ABABAB"/>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565656"/>
                        </a:buClr>
                        <a:buSzPct val="25000"/>
                        <a:buFont typeface="Arial"/>
                        <a:buNone/>
                      </a:pPr>
                      <a:r>
                        <a:rPr lang="hr-HR" sz="1400" u="none" strike="noStrike" cap="none" baseline="0" dirty="0">
                          <a:solidFill>
                            <a:srgbClr val="565656"/>
                          </a:solidFill>
                        </a:rPr>
                        <a:t>tokom 32-38 dana</a:t>
                      </a:r>
                    </a:p>
                  </a:txBody>
                  <a:tcPr marL="121942" marR="121942" marT="45723" marB="45723" anchor="ctr">
                    <a:lnL w="12700" cap="flat" cmpd="sng">
                      <a:solidFill>
                        <a:srgbClr val="ABABAB"/>
                      </a:solidFill>
                      <a:prstDash val="solid"/>
                      <a:round/>
                      <a:headEnd type="none" w="med" len="med"/>
                      <a:tailEnd type="none" w="med" len="med"/>
                    </a:lnL>
                    <a:lnR w="12700" cap="flat" cmpd="sng">
                      <a:solidFill>
                        <a:srgbClr val="ABABAB"/>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ABABAB"/>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565656"/>
                        </a:buClr>
                        <a:buSzPct val="25000"/>
                        <a:buFont typeface="Arial"/>
                        <a:buNone/>
                      </a:pPr>
                      <a:r>
                        <a:rPr lang="hr-HR" sz="1400" u="none" strike="noStrike" cap="none" baseline="0" dirty="0">
                          <a:solidFill>
                            <a:srgbClr val="565656"/>
                          </a:solidFill>
                        </a:rPr>
                        <a:t>tokom</a:t>
                      </a:r>
                      <a:r>
                        <a:rPr lang="hr-HR" sz="1400" u="none" strike="noStrike" cap="none" baseline="0" dirty="0">
                          <a:solidFill>
                            <a:srgbClr val="565656"/>
                          </a:solidFill>
                          <a:latin typeface="Arial"/>
                          <a:ea typeface="Arial"/>
                          <a:cs typeface="Arial"/>
                          <a:sym typeface="Arial"/>
                        </a:rPr>
                        <a:t> 10-14 dana</a:t>
                      </a:r>
                    </a:p>
                  </a:txBody>
                  <a:tcPr marL="121942" marR="121942" marT="45723" marB="45723" anchor="ctr">
                    <a:lnL w="12700" cap="flat" cmpd="sng">
                      <a:solidFill>
                        <a:srgbClr val="ABABAB"/>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ABABAB"/>
                      </a:solidFill>
                      <a:prstDash val="solid"/>
                      <a:round/>
                      <a:headEnd type="none" w="med" len="med"/>
                      <a:tailEnd type="none" w="med" len="med"/>
                    </a:lnB>
                    <a:solidFill>
                      <a:schemeClr val="lt2"/>
                    </a:solidFill>
                  </a:tcPr>
                </a:tc>
                <a:extLst>
                  <a:ext uri="{0D108BD9-81ED-4DB2-BD59-A6C34878D82A}"/>
                </a:extLst>
              </a:tr>
              <a:tr h="611967">
                <a:tc>
                  <a:txBody>
                    <a:bodyPr/>
                    <a:lstStyle/>
                    <a:p>
                      <a:pPr marL="0" marR="0" lvl="0" indent="0" algn="ctr" rtl="0">
                        <a:spcBef>
                          <a:spcPts val="0"/>
                        </a:spcBef>
                        <a:buSzPct val="25000"/>
                        <a:buNone/>
                      </a:pPr>
                      <a:r>
                        <a:rPr lang="hr-HR" sz="1400" b="1" u="none" strike="noStrike" cap="none" baseline="0">
                          <a:solidFill>
                            <a:srgbClr val="565656"/>
                          </a:solidFill>
                        </a:rPr>
                        <a:t>2,5 mg </a:t>
                      </a:r>
                      <a:br>
                        <a:rPr lang="hr-HR" sz="1400" b="1" u="none" strike="noStrike" cap="none" baseline="0">
                          <a:solidFill>
                            <a:srgbClr val="565656"/>
                          </a:solidFill>
                        </a:rPr>
                      </a:br>
                      <a:r>
                        <a:rPr lang="hr-HR" sz="1400" b="1" u="none" strike="noStrike" cap="none" baseline="0">
                          <a:solidFill>
                            <a:srgbClr val="565656"/>
                          </a:solidFill>
                        </a:rPr>
                        <a:t>dvaput na dan*</a:t>
                      </a:r>
                    </a:p>
                  </a:txBody>
                  <a:tcPr marL="121942" marR="121942" marT="45723" marB="45723" anchor="ctr">
                    <a:lnL w="12700" cap="flat" cmpd="sng">
                      <a:solidFill>
                        <a:schemeClr val="dk1"/>
                      </a:solidFill>
                      <a:prstDash val="solid"/>
                      <a:round/>
                      <a:headEnd type="none" w="med" len="med"/>
                      <a:tailEnd type="none" w="med" len="med"/>
                    </a:lnL>
                    <a:lnR w="12700" cap="flat" cmpd="sng">
                      <a:solidFill>
                        <a:srgbClr val="ABABAB"/>
                      </a:solidFill>
                      <a:prstDash val="solid"/>
                      <a:round/>
                      <a:headEnd type="none" w="med" len="med"/>
                      <a:tailEnd type="none" w="med" len="med"/>
                    </a:lnR>
                    <a:lnT w="12700" cap="flat" cmpd="sng">
                      <a:solidFill>
                        <a:srgbClr val="ABABAB"/>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c>
                  <a:txBody>
                    <a:bodyPr/>
                    <a:lstStyle/>
                    <a:p>
                      <a:pPr marL="0" marR="0" lvl="0" indent="0" algn="ctr" rtl="0">
                        <a:spcBef>
                          <a:spcPts val="0"/>
                        </a:spcBef>
                        <a:buSzPct val="25000"/>
                        <a:buNone/>
                      </a:pPr>
                      <a:r>
                        <a:rPr lang="hr-HR" sz="1400" u="none" strike="noStrike" cap="none" baseline="0">
                          <a:solidFill>
                            <a:srgbClr val="565656"/>
                          </a:solidFill>
                        </a:rPr>
                        <a:t>–</a:t>
                      </a:r>
                    </a:p>
                  </a:txBody>
                  <a:tcPr marL="121942" marR="121942" marT="45723" marB="45723" anchor="ctr">
                    <a:lnL w="12700" cap="flat" cmpd="sng">
                      <a:solidFill>
                        <a:srgbClr val="ABABAB"/>
                      </a:solidFill>
                      <a:prstDash val="solid"/>
                      <a:round/>
                      <a:headEnd type="none" w="med" len="med"/>
                      <a:tailEnd type="none" w="med" len="med"/>
                    </a:lnL>
                    <a:lnR w="12700" cap="flat" cmpd="sng">
                      <a:solidFill>
                        <a:srgbClr val="ABABAB"/>
                      </a:solidFill>
                      <a:prstDash val="solid"/>
                      <a:round/>
                      <a:headEnd type="none" w="med" len="med"/>
                      <a:tailEnd type="none" w="med" len="med"/>
                    </a:lnR>
                    <a:lnT w="12700" cap="flat" cmpd="sng">
                      <a:solidFill>
                        <a:srgbClr val="ABABAB"/>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565656"/>
                        </a:buClr>
                        <a:buSzPct val="25000"/>
                        <a:buFont typeface="Arial"/>
                        <a:buNone/>
                      </a:pPr>
                      <a:r>
                        <a:rPr lang="hr-HR" sz="1400" u="none" strike="noStrike" cap="none" baseline="0">
                          <a:solidFill>
                            <a:srgbClr val="565656"/>
                          </a:solidFill>
                        </a:rPr>
                        <a:t>–</a:t>
                      </a:r>
                    </a:p>
                  </a:txBody>
                  <a:tcPr marL="121942" marR="121942" marT="45723" marB="45723" anchor="ctr">
                    <a:lnL w="12700" cap="flat" cmpd="sng">
                      <a:solidFill>
                        <a:srgbClr val="ABABAB"/>
                      </a:solidFill>
                      <a:prstDash val="solid"/>
                      <a:round/>
                      <a:headEnd type="none" w="med" len="med"/>
                      <a:tailEnd type="none" w="med" len="med"/>
                    </a:lnL>
                    <a:lnR w="12700" cap="flat" cmpd="sng">
                      <a:solidFill>
                        <a:srgbClr val="ABABAB"/>
                      </a:solidFill>
                      <a:prstDash val="solid"/>
                      <a:round/>
                      <a:headEnd type="none" w="med" len="med"/>
                      <a:tailEnd type="none" w="med" len="med"/>
                    </a:lnR>
                    <a:lnT w="12700" cap="flat" cmpd="sng">
                      <a:solidFill>
                        <a:srgbClr val="ABABAB"/>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c>
                  <a:txBody>
                    <a:bodyPr/>
                    <a:lstStyle/>
                    <a:p>
                      <a:pPr marL="0" marR="0" lvl="0" indent="0" algn="ctr" rtl="0">
                        <a:spcBef>
                          <a:spcPts val="0"/>
                        </a:spcBef>
                        <a:buSzPct val="25000"/>
                        <a:buNone/>
                      </a:pPr>
                      <a:r>
                        <a:rPr lang="hr-HR" sz="1400" u="none" strike="noStrike" cap="none" baseline="0">
                          <a:solidFill>
                            <a:srgbClr val="565656"/>
                          </a:solidFill>
                        </a:rPr>
                        <a:t>–</a:t>
                      </a:r>
                    </a:p>
                  </a:txBody>
                  <a:tcPr marL="121942" marR="121942" marT="45723" marB="45723" anchor="ctr">
                    <a:lnL w="12700" cap="flat" cmpd="sng">
                      <a:solidFill>
                        <a:srgbClr val="ABABAB"/>
                      </a:solidFill>
                      <a:prstDash val="solid"/>
                      <a:round/>
                      <a:headEnd type="none" w="med" len="med"/>
                      <a:tailEnd type="none" w="med" len="med"/>
                    </a:lnL>
                    <a:lnR w="12700" cap="flat" cmpd="sng">
                      <a:solidFill>
                        <a:srgbClr val="ABABAB"/>
                      </a:solidFill>
                      <a:prstDash val="solid"/>
                      <a:round/>
                      <a:headEnd type="none" w="med" len="med"/>
                      <a:tailEnd type="none" w="med" len="med"/>
                    </a:lnR>
                    <a:lnT w="12700" cap="flat" cmpd="sng">
                      <a:solidFill>
                        <a:srgbClr val="ABABAB"/>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rgbClr val="565656"/>
                        </a:buClr>
                        <a:buSzPct val="25000"/>
                        <a:buFont typeface="Arial"/>
                        <a:buNone/>
                      </a:pPr>
                      <a:r>
                        <a:rPr lang="hr-HR" sz="1400" u="none" strike="noStrike" cap="none" baseline="0">
                          <a:solidFill>
                            <a:srgbClr val="565656"/>
                          </a:solidFill>
                        </a:rPr>
                        <a:t>–</a:t>
                      </a:r>
                    </a:p>
                  </a:txBody>
                  <a:tcPr marL="121942" marR="121942" marT="45723" marB="45723" anchor="ctr">
                    <a:lnL w="12700" cap="flat" cmpd="sng">
                      <a:solidFill>
                        <a:srgbClr val="ABABAB"/>
                      </a:solidFill>
                      <a:prstDash val="solid"/>
                      <a:round/>
                      <a:headEnd type="none" w="med" len="med"/>
                      <a:tailEnd type="none" w="med" len="med"/>
                    </a:lnL>
                    <a:lnR w="12700" cap="flat" cmpd="sng">
                      <a:solidFill>
                        <a:srgbClr val="ABABAB"/>
                      </a:solidFill>
                      <a:prstDash val="solid"/>
                      <a:round/>
                      <a:headEnd type="none" w="med" len="med"/>
                      <a:tailEnd type="none" w="med" len="med"/>
                    </a:lnR>
                    <a:lnT w="12700" cap="flat" cmpd="sng">
                      <a:solidFill>
                        <a:srgbClr val="ABABAB"/>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c>
                  <a:txBody>
                    <a:bodyPr/>
                    <a:lstStyle/>
                    <a:p>
                      <a:pPr marL="0" marR="0" lvl="0" indent="0" algn="ctr" rtl="0">
                        <a:lnSpc>
                          <a:spcPct val="100000"/>
                        </a:lnSpc>
                        <a:spcBef>
                          <a:spcPts val="0"/>
                        </a:spcBef>
                        <a:spcAft>
                          <a:spcPts val="0"/>
                        </a:spcAft>
                        <a:buClr>
                          <a:schemeClr val="dk1"/>
                        </a:buClr>
                        <a:buFont typeface="Arial"/>
                        <a:buNone/>
                      </a:pPr>
                      <a:endParaRPr sz="1400" u="none" strike="noStrike" cap="none" baseline="0">
                        <a:solidFill>
                          <a:srgbClr val="565656"/>
                        </a:solidFill>
                      </a:endParaRPr>
                    </a:p>
                  </a:txBody>
                  <a:tcPr marL="121942" marR="121942" marT="45723" marB="45723" anchor="ctr">
                    <a:lnL w="12700" cap="flat" cmpd="sng">
                      <a:solidFill>
                        <a:srgbClr val="ABABAB"/>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ABABAB"/>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extLst>
                  <a:ext uri="{0D108BD9-81ED-4DB2-BD59-A6C34878D82A}"/>
                </a:extLst>
              </a:tr>
            </a:tbl>
          </a:graphicData>
        </a:graphic>
      </p:graphicFrame>
      <p:sp>
        <p:nvSpPr>
          <p:cNvPr id="36910" name="Shape 317"/>
          <p:cNvSpPr txBox="1">
            <a:spLocks noChangeArrowheads="1"/>
          </p:cNvSpPr>
          <p:nvPr/>
        </p:nvSpPr>
        <p:spPr bwMode="auto">
          <a:xfrm>
            <a:off x="457200" y="5484813"/>
            <a:ext cx="10448925" cy="460375"/>
          </a:xfrm>
          <a:prstGeom prst="rect">
            <a:avLst/>
          </a:prstGeom>
          <a:noFill/>
          <a:ln w="9525">
            <a:noFill/>
            <a:miter lim="800000"/>
            <a:headEnd/>
            <a:tailEnd/>
          </a:ln>
        </p:spPr>
        <p:txBody>
          <a:bodyPr lIns="108674" tIns="54322" rIns="108674" bIns="54322"/>
          <a:lstStyle/>
          <a:p>
            <a:pPr defTabSz="1217613" eaLnBrk="1" hangingPunct="1">
              <a:buSzPct val="25000"/>
            </a:pPr>
            <a:r>
              <a:rPr lang="hr-HR" sz="1400">
                <a:solidFill>
                  <a:srgbClr val="565656"/>
                </a:solidFill>
                <a:latin typeface="Arial" charset="0"/>
              </a:rPr>
              <a:t>* U bolesnika s NVAF-om i najmanje 2 od sljedećih faktora: dob ≥80 godina, tjelesna težina ≤60 kg ili vrijednost kreatinina u serumu ≥133 μmol/l</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771525"/>
          </a:xfrm>
        </p:spPr>
        <p:txBody>
          <a:bodyPr/>
          <a:lstStyle/>
          <a:p>
            <a:pPr algn="ctr" eaLnBrk="1" fontAlgn="auto" hangingPunct="1">
              <a:spcAft>
                <a:spcPts val="0"/>
              </a:spcAft>
              <a:defRPr/>
            </a:pPr>
            <a:r>
              <a:rPr lang="bs-Latn-BA" dirty="0" smtClean="0"/>
              <a:t>PRIKAZ SLUČAJA 1</a:t>
            </a:r>
            <a:endParaRPr lang="en-US" dirty="0"/>
          </a:p>
        </p:txBody>
      </p:sp>
      <p:sp>
        <p:nvSpPr>
          <p:cNvPr id="37891" name="Content Placeholder 5"/>
          <p:cNvSpPr>
            <a:spLocks noGrp="1"/>
          </p:cNvSpPr>
          <p:nvPr>
            <p:ph idx="1"/>
          </p:nvPr>
        </p:nvSpPr>
        <p:spPr>
          <a:xfrm>
            <a:off x="581025" y="1906588"/>
            <a:ext cx="11029950" cy="4689475"/>
          </a:xfrm>
        </p:spPr>
        <p:txBody>
          <a:bodyPr/>
          <a:lstStyle/>
          <a:p>
            <a:pPr eaLnBrk="1" hangingPunct="1"/>
            <a:r>
              <a:rPr lang="bs-Latn-BA" altLang="en-US" sz="2000" b="1" smtClean="0"/>
              <a:t>Pacijentica M.S.  70godina</a:t>
            </a:r>
          </a:p>
          <a:p>
            <a:pPr eaLnBrk="1" hangingPunct="1"/>
            <a:r>
              <a:rPr lang="bs-Latn-BA" altLang="en-US" sz="2000" b="1" smtClean="0"/>
              <a:t>Porodična anamenza:bez oboljenja od značaja za hereditet</a:t>
            </a:r>
          </a:p>
          <a:p>
            <a:pPr eaLnBrk="1" hangingPunct="1"/>
            <a:r>
              <a:rPr lang="bs-Latn-BA" altLang="en-US" sz="2000" b="1" smtClean="0"/>
              <a:t>Lična anamneza:po zanimanju krojačica u penziji; udata, majka jednog djeteta. Boluje od osteoporoze. Unazad 10ak godina se liječi od hipertenzije. Ne puši, ne kozumira alkohol. Negira alergije na hranu i lijekove.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771525"/>
          </a:xfrm>
        </p:spPr>
        <p:txBody>
          <a:bodyPr/>
          <a:lstStyle/>
          <a:p>
            <a:pPr algn="ctr" eaLnBrk="1" fontAlgn="auto" hangingPunct="1">
              <a:spcAft>
                <a:spcPts val="0"/>
              </a:spcAft>
              <a:defRPr/>
            </a:pPr>
            <a:r>
              <a:rPr lang="bs-Latn-BA" dirty="0"/>
              <a:t>PRIKAZ SLUČAJA 1</a:t>
            </a:r>
            <a:endParaRPr lang="en-US" dirty="0"/>
          </a:p>
        </p:txBody>
      </p:sp>
      <p:sp>
        <p:nvSpPr>
          <p:cNvPr id="38915" name="Content Placeholder 2"/>
          <p:cNvSpPr>
            <a:spLocks noGrp="1"/>
          </p:cNvSpPr>
          <p:nvPr>
            <p:ph idx="1"/>
          </p:nvPr>
        </p:nvSpPr>
        <p:spPr>
          <a:xfrm>
            <a:off x="581025" y="2689225"/>
            <a:ext cx="11029950" cy="3678238"/>
          </a:xfrm>
        </p:spPr>
        <p:txBody>
          <a:bodyPr/>
          <a:lstStyle/>
          <a:p>
            <a:pPr eaLnBrk="1" hangingPunct="1"/>
            <a:r>
              <a:rPr lang="vi-VN" altLang="en-US" sz="2000" b="1" smtClean="0"/>
              <a:t>Pacijentica dolazi u PNA u popodnevnim časovima. Ujutru primjetila slabost desnih ekstremiteta i nestabilnost pri  hodu. </a:t>
            </a:r>
          </a:p>
          <a:p>
            <a:pPr eaLnBrk="1" hangingPunct="1"/>
            <a:r>
              <a:rPr lang="vi-VN" altLang="en-US" sz="2000" b="1" smtClean="0"/>
              <a:t>            U PNA mjeren TA:170/90mmHg.</a:t>
            </a:r>
            <a:endParaRPr lang="bs-Latn-BA" altLang="en-US" sz="2000" b="1" smtClean="0"/>
          </a:p>
          <a:p>
            <a:pPr eaLnBrk="1" hangingPunct="1"/>
            <a:endParaRPr lang="vi-VN" altLang="en-US" sz="2000" b="1" smtClean="0"/>
          </a:p>
          <a:p>
            <a:pPr eaLnBrk="1" hangingPunct="1"/>
            <a:r>
              <a:rPr lang="vi-VN" altLang="en-US" sz="2000" b="1" smtClean="0"/>
              <a:t>Neurološki status:Na KN:nalaz neupadan. Na GE i DE:desnostrana hemipareza. Babinski obostrano negativan. Pokretna uz asistenciju. Hod hemiparetičan desno. </a:t>
            </a:r>
          </a:p>
          <a:p>
            <a:pPr eaLnBrk="1" hangingPunct="1"/>
            <a:r>
              <a:rPr lang="vi-VN" altLang="en-US" sz="2000" b="1" smtClean="0"/>
              <a:t>           RANKIN 4, NIHSS 8</a:t>
            </a:r>
            <a:endParaRPr lang="bs-Latn-BA" altLang="en-US" sz="2000" b="1" smtClean="0"/>
          </a:p>
          <a:p>
            <a:pPr eaLnBrk="1" hangingPunct="1"/>
            <a:endParaRPr lang="vi-VN" altLang="en-US" sz="2000" b="1" smtClean="0"/>
          </a:p>
          <a:p>
            <a:pPr eaLnBrk="1" hangingPunct="1"/>
            <a:r>
              <a:rPr lang="vi-VN" altLang="en-US" sz="2000" b="1" smtClean="0"/>
              <a:t>Urađen hitan CT glave koji je pokazao frontalno lijevo akutnu ishemijsku leziju dijametra 3,4cm</a:t>
            </a:r>
          </a:p>
          <a:p>
            <a:pPr eaLnBrk="1" hangingPunct="1"/>
            <a:endParaRPr lang="en-US" altLang="en-US" sz="2000" b="1"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771525"/>
          </a:xfrm>
        </p:spPr>
        <p:txBody>
          <a:bodyPr/>
          <a:lstStyle/>
          <a:p>
            <a:pPr algn="ctr" eaLnBrk="1" fontAlgn="auto" hangingPunct="1">
              <a:spcAft>
                <a:spcPts val="0"/>
              </a:spcAft>
              <a:defRPr/>
            </a:pPr>
            <a:r>
              <a:rPr lang="bs-Latn-BA" dirty="0"/>
              <a:t>PRIKAZ SLUČAJA 1</a:t>
            </a:r>
            <a:endParaRPr lang="en-US" dirty="0"/>
          </a:p>
        </p:txBody>
      </p:sp>
      <p:sp>
        <p:nvSpPr>
          <p:cNvPr id="39939" name="Content Placeholder 2"/>
          <p:cNvSpPr>
            <a:spLocks noGrp="1"/>
          </p:cNvSpPr>
          <p:nvPr>
            <p:ph idx="1"/>
          </p:nvPr>
        </p:nvSpPr>
        <p:spPr>
          <a:xfrm>
            <a:off x="581025" y="2181225"/>
            <a:ext cx="11029950" cy="3678238"/>
          </a:xfrm>
        </p:spPr>
        <p:txBody>
          <a:bodyPr/>
          <a:lstStyle/>
          <a:p>
            <a:pPr eaLnBrk="1" hangingPunct="1"/>
            <a:r>
              <a:rPr lang="bs-Latn-BA" altLang="en-US" b="1" smtClean="0"/>
              <a:t>UZV k.s. glave i vrata:Stenosis ACI sin. 45% et ACI dex. 20%</a:t>
            </a:r>
          </a:p>
          <a:p>
            <a:pPr eaLnBrk="1" hangingPunct="1"/>
            <a:r>
              <a:rPr lang="bs-Latn-BA" altLang="en-US" b="1" smtClean="0"/>
              <a:t>Kardiolog: EKG:fibrilacija atrija, frekvencija komora 60-90/min, horizontalna el.osovina; </a:t>
            </a:r>
          </a:p>
          <a:p>
            <a:pPr eaLnBrk="1" hangingPunct="1"/>
            <a:r>
              <a:rPr lang="bs-Latn-BA" altLang="en-US" b="1" smtClean="0"/>
              <a:t>     Sa kardiološke strane indikovana OAK.</a:t>
            </a:r>
          </a:p>
          <a:p>
            <a:pPr eaLnBrk="1" hangingPunct="1"/>
            <a:r>
              <a:rPr lang="bs-Latn-BA" altLang="en-US" b="1" smtClean="0"/>
              <a:t>Pacijentici na otpustu preporučen stacionarni fizikalni tretman u ZZFMR Zotović. Korigovana je antihipertenzivna terapija i uvedena antikoagulantna terapija Eliquis tbl. 5mg 2x1. </a:t>
            </a:r>
          </a:p>
          <a:p>
            <a:pPr eaLnBrk="1" hangingPunct="1"/>
            <a:r>
              <a:rPr lang="bs-Latn-BA" altLang="en-US" b="1" smtClean="0"/>
              <a:t>Kontrolni pregled nakon 2 mjeseca:sprovela fizikalni tretman, u neurološkom nalazu zaostaje blaža desnostrana hemipareza. Koristi redovno preporučenu terapiju.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bs-Latn-BA" sz="3600" spc="-35" dirty="0" smtClean="0"/>
              <a:t>E</a:t>
            </a:r>
            <a:r>
              <a:rPr lang="bs-Latn-BA" sz="3600" dirty="0" smtClean="0"/>
              <a:t>SC</a:t>
            </a:r>
            <a:r>
              <a:rPr lang="bs-Latn-BA" sz="3600" spc="5" dirty="0" smtClean="0"/>
              <a:t> </a:t>
            </a:r>
            <a:r>
              <a:rPr lang="bs-Latn-BA" sz="3600" dirty="0" smtClean="0"/>
              <a:t>2016</a:t>
            </a:r>
            <a:r>
              <a:rPr lang="bs-Latn-BA" sz="3600" spc="-20" dirty="0" smtClean="0"/>
              <a:t> </a:t>
            </a:r>
            <a:r>
              <a:rPr lang="bs-Latn-BA" sz="3600" spc="-5" dirty="0" smtClean="0"/>
              <a:t>g</a:t>
            </a:r>
            <a:r>
              <a:rPr lang="bs-Latn-BA" sz="3600" spc="-10" dirty="0" smtClean="0"/>
              <a:t>uid</a:t>
            </a:r>
            <a:r>
              <a:rPr lang="bs-Latn-BA" sz="3600" dirty="0" smtClean="0"/>
              <a:t>e</a:t>
            </a:r>
            <a:r>
              <a:rPr lang="bs-Latn-BA" sz="3600" spc="-5" dirty="0" smtClean="0"/>
              <a:t>l</a:t>
            </a:r>
            <a:r>
              <a:rPr lang="bs-Latn-BA" sz="3600" spc="10" dirty="0" smtClean="0"/>
              <a:t>i</a:t>
            </a:r>
            <a:r>
              <a:rPr lang="bs-Latn-BA" sz="3600" spc="-10" dirty="0" smtClean="0"/>
              <a:t>n</a:t>
            </a:r>
            <a:r>
              <a:rPr lang="bs-Latn-BA" sz="3600" dirty="0" smtClean="0"/>
              <a:t>es:</a:t>
            </a:r>
            <a:r>
              <a:rPr lang="bs-Latn-BA" sz="3600" spc="70" dirty="0" smtClean="0"/>
              <a:t> </a:t>
            </a:r>
            <a:r>
              <a:rPr lang="bs-Latn-BA" sz="3600" dirty="0" smtClean="0"/>
              <a:t>Se</a:t>
            </a:r>
            <a:r>
              <a:rPr lang="bs-Latn-BA" sz="3600" spc="-30" dirty="0" smtClean="0"/>
              <a:t>kundarna </a:t>
            </a:r>
            <a:r>
              <a:rPr lang="bs-Latn-BA" sz="3600" spc="-10" dirty="0" smtClean="0"/>
              <a:t>p</a:t>
            </a:r>
            <a:r>
              <a:rPr lang="bs-Latn-BA" sz="3600" spc="-55" dirty="0" smtClean="0"/>
              <a:t>r</a:t>
            </a:r>
            <a:r>
              <a:rPr lang="bs-Latn-BA" sz="3600" spc="-10" dirty="0" smtClean="0"/>
              <a:t>e</a:t>
            </a:r>
            <a:r>
              <a:rPr lang="bs-Latn-BA" sz="3600" spc="-45" dirty="0" smtClean="0"/>
              <a:t>v</a:t>
            </a:r>
            <a:r>
              <a:rPr lang="bs-Latn-BA" sz="3600" dirty="0" smtClean="0"/>
              <a:t>e</a:t>
            </a:r>
            <a:r>
              <a:rPr lang="bs-Latn-BA" sz="3600" spc="-45" dirty="0" smtClean="0"/>
              <a:t>n</a:t>
            </a:r>
            <a:r>
              <a:rPr lang="bs-Latn-BA" sz="3600" spc="-5" dirty="0" smtClean="0"/>
              <a:t>cija moždanog </a:t>
            </a:r>
            <a:r>
              <a:rPr lang="bs-Latn-BA" sz="3600" spc="-5" dirty="0"/>
              <a:t>udara</a:t>
            </a:r>
            <a:endParaRPr lang="bs-Latn-BA" sz="3600"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xmlns="" val="2935779235"/>
              </p:ext>
            </p:extLst>
          </p:nvPr>
        </p:nvGraphicFramePr>
        <p:xfrm>
          <a:off x="527382" y="1772820"/>
          <a:ext cx="11137238" cy="5061235"/>
        </p:xfrm>
        <a:graphic>
          <a:graphicData uri="http://schemas.openxmlformats.org/drawingml/2006/table">
            <a:tbl>
              <a:tblPr firstRow="1" bandRow="1">
                <a:tableStyleId>{073A0DAA-6AF3-43AB-8588-CEC1D06C72B9}</a:tableStyleId>
              </a:tblPr>
              <a:tblGrid>
                <a:gridCol w="8013841"/>
                <a:gridCol w="1493248"/>
                <a:gridCol w="1630149"/>
              </a:tblGrid>
              <a:tr h="555517">
                <a:tc>
                  <a:txBody>
                    <a:bodyPr/>
                    <a:lstStyle/>
                    <a:p>
                      <a:pPr marL="85090" algn="ctr">
                        <a:lnSpc>
                          <a:spcPct val="100000"/>
                        </a:lnSpc>
                      </a:pPr>
                      <a:r>
                        <a:rPr sz="2000" b="1" spc="-25" dirty="0">
                          <a:solidFill>
                            <a:schemeClr val="tx2"/>
                          </a:solidFill>
                          <a:effectLst>
                            <a:outerShdw blurRad="38100" dist="38100" dir="2700000" algn="tl">
                              <a:srgbClr val="000000">
                                <a:alpha val="43137"/>
                              </a:srgbClr>
                            </a:outerShdw>
                          </a:effectLst>
                          <a:latin typeface="Calibri"/>
                          <a:cs typeface="Calibri"/>
                        </a:rPr>
                        <a:t>R</a:t>
                      </a:r>
                      <a:r>
                        <a:rPr sz="2000" b="1" spc="-5" dirty="0">
                          <a:solidFill>
                            <a:schemeClr val="tx2"/>
                          </a:solidFill>
                          <a:effectLst>
                            <a:outerShdw blurRad="38100" dist="38100" dir="2700000" algn="tl">
                              <a:srgbClr val="000000">
                                <a:alpha val="43137"/>
                              </a:srgbClr>
                            </a:outerShdw>
                          </a:effectLst>
                          <a:latin typeface="Calibri"/>
                          <a:cs typeface="Calibri"/>
                        </a:rPr>
                        <a:t>e</a:t>
                      </a:r>
                      <a:r>
                        <a:rPr sz="2000" b="1" spc="-15" dirty="0">
                          <a:solidFill>
                            <a:schemeClr val="tx2"/>
                          </a:solidFill>
                          <a:effectLst>
                            <a:outerShdw blurRad="38100" dist="38100" dir="2700000" algn="tl">
                              <a:srgbClr val="000000">
                                <a:alpha val="43137"/>
                              </a:srgbClr>
                            </a:outerShdw>
                          </a:effectLst>
                          <a:latin typeface="Calibri"/>
                          <a:cs typeface="Calibri"/>
                        </a:rPr>
                        <a:t>c</a:t>
                      </a:r>
                      <a:r>
                        <a:rPr sz="2000" b="1" dirty="0">
                          <a:solidFill>
                            <a:schemeClr val="tx2"/>
                          </a:solidFill>
                          <a:effectLst>
                            <a:outerShdw blurRad="38100" dist="38100" dir="2700000" algn="tl">
                              <a:srgbClr val="000000">
                                <a:alpha val="43137"/>
                              </a:srgbClr>
                            </a:outerShdw>
                          </a:effectLst>
                          <a:latin typeface="Calibri"/>
                          <a:cs typeface="Calibri"/>
                        </a:rPr>
                        <a:t>omm</a:t>
                      </a:r>
                      <a:r>
                        <a:rPr sz="2000" b="1" spc="-5" dirty="0">
                          <a:solidFill>
                            <a:schemeClr val="tx2"/>
                          </a:solidFill>
                          <a:effectLst>
                            <a:outerShdw blurRad="38100" dist="38100" dir="2700000" algn="tl">
                              <a:srgbClr val="000000">
                                <a:alpha val="43137"/>
                              </a:srgbClr>
                            </a:outerShdw>
                          </a:effectLst>
                          <a:latin typeface="Calibri"/>
                          <a:cs typeface="Calibri"/>
                        </a:rPr>
                        <a:t>e</a:t>
                      </a:r>
                      <a:r>
                        <a:rPr sz="2000" b="1" dirty="0">
                          <a:solidFill>
                            <a:schemeClr val="tx2"/>
                          </a:solidFill>
                          <a:effectLst>
                            <a:outerShdw blurRad="38100" dist="38100" dir="2700000" algn="tl">
                              <a:srgbClr val="000000">
                                <a:alpha val="43137"/>
                              </a:srgbClr>
                            </a:outerShdw>
                          </a:effectLst>
                          <a:latin typeface="Calibri"/>
                          <a:cs typeface="Calibri"/>
                        </a:rPr>
                        <a:t>nd</a:t>
                      </a:r>
                      <a:r>
                        <a:rPr sz="2000" b="1" spc="-30" dirty="0">
                          <a:solidFill>
                            <a:schemeClr val="tx2"/>
                          </a:solidFill>
                          <a:effectLst>
                            <a:outerShdw blurRad="38100" dist="38100" dir="2700000" algn="tl">
                              <a:srgbClr val="000000">
                                <a:alpha val="43137"/>
                              </a:srgbClr>
                            </a:outerShdw>
                          </a:effectLst>
                          <a:latin typeface="Calibri"/>
                          <a:cs typeface="Calibri"/>
                        </a:rPr>
                        <a:t>a</a:t>
                      </a:r>
                      <a:r>
                        <a:rPr sz="2000" b="1" dirty="0">
                          <a:solidFill>
                            <a:schemeClr val="tx2"/>
                          </a:solidFill>
                          <a:effectLst>
                            <a:outerShdw blurRad="38100" dist="38100" dir="2700000" algn="tl">
                              <a:srgbClr val="000000">
                                <a:alpha val="43137"/>
                              </a:srgbClr>
                            </a:outerShdw>
                          </a:effectLst>
                          <a:latin typeface="Calibri"/>
                          <a:cs typeface="Calibri"/>
                        </a:rPr>
                        <a:t>t</a:t>
                      </a:r>
                      <a:r>
                        <a:rPr sz="2000" b="1" spc="-5" dirty="0">
                          <a:solidFill>
                            <a:schemeClr val="tx2"/>
                          </a:solidFill>
                          <a:effectLst>
                            <a:outerShdw blurRad="38100" dist="38100" dir="2700000" algn="tl">
                              <a:srgbClr val="000000">
                                <a:alpha val="43137"/>
                              </a:srgbClr>
                            </a:outerShdw>
                          </a:effectLst>
                          <a:latin typeface="Calibri"/>
                          <a:cs typeface="Calibri"/>
                        </a:rPr>
                        <a:t>i</a:t>
                      </a:r>
                      <a:r>
                        <a:rPr sz="2000" b="1" dirty="0">
                          <a:solidFill>
                            <a:schemeClr val="tx2"/>
                          </a:solidFill>
                          <a:effectLst>
                            <a:outerShdw blurRad="38100" dist="38100" dir="2700000" algn="tl">
                              <a:srgbClr val="000000">
                                <a:alpha val="43137"/>
                              </a:srgbClr>
                            </a:outerShdw>
                          </a:effectLst>
                          <a:latin typeface="Calibri"/>
                          <a:cs typeface="Calibri"/>
                        </a:rPr>
                        <a:t>o</a:t>
                      </a:r>
                      <a:r>
                        <a:rPr sz="2000" b="1" spc="-10" dirty="0">
                          <a:solidFill>
                            <a:schemeClr val="tx2"/>
                          </a:solidFill>
                          <a:effectLst>
                            <a:outerShdw blurRad="38100" dist="38100" dir="2700000" algn="tl">
                              <a:srgbClr val="000000">
                                <a:alpha val="43137"/>
                              </a:srgbClr>
                            </a:outerShdw>
                          </a:effectLst>
                          <a:latin typeface="Calibri"/>
                          <a:cs typeface="Calibri"/>
                        </a:rPr>
                        <a:t>n</a:t>
                      </a:r>
                      <a:r>
                        <a:rPr sz="2000" b="1" dirty="0">
                          <a:solidFill>
                            <a:schemeClr val="tx2"/>
                          </a:solidFill>
                          <a:effectLst>
                            <a:outerShdw blurRad="38100" dist="38100" dir="2700000" algn="tl">
                              <a:srgbClr val="000000">
                                <a:alpha val="43137"/>
                              </a:srgbClr>
                            </a:outerShdw>
                          </a:effectLst>
                          <a:latin typeface="Calibri"/>
                          <a:cs typeface="Calibri"/>
                        </a:rPr>
                        <a:t>s</a:t>
                      </a:r>
                      <a:endParaRPr sz="2000" dirty="0">
                        <a:solidFill>
                          <a:schemeClr val="tx2"/>
                        </a:solidFill>
                        <a:effectLst>
                          <a:outerShdw blurRad="38100" dist="38100" dir="2700000" algn="tl">
                            <a:srgbClr val="000000">
                              <a:alpha val="43137"/>
                            </a:srgbClr>
                          </a:outerShdw>
                        </a:effectLst>
                        <a:latin typeface="Calibri"/>
                        <a:cs typeface="Calibri"/>
                      </a:endParaRPr>
                    </a:p>
                  </a:txBody>
                  <a:tcPr marL="0" marR="0" marT="0" marB="0">
                    <a:noFill/>
                  </a:tcPr>
                </a:tc>
                <a:tc>
                  <a:txBody>
                    <a:bodyPr/>
                    <a:lstStyle/>
                    <a:p>
                      <a:pPr marL="220979">
                        <a:lnSpc>
                          <a:spcPct val="100000"/>
                        </a:lnSpc>
                      </a:pPr>
                      <a:r>
                        <a:rPr sz="2000" b="1" spc="-5" dirty="0">
                          <a:solidFill>
                            <a:schemeClr val="tx2"/>
                          </a:solidFill>
                          <a:latin typeface="Calibri"/>
                          <a:cs typeface="Calibri"/>
                        </a:rPr>
                        <a:t>Cl</a:t>
                      </a:r>
                      <a:r>
                        <a:rPr sz="2000" b="1" spc="-10" dirty="0">
                          <a:solidFill>
                            <a:schemeClr val="tx2"/>
                          </a:solidFill>
                          <a:latin typeface="Calibri"/>
                          <a:cs typeface="Calibri"/>
                        </a:rPr>
                        <a:t>a</a:t>
                      </a:r>
                      <a:r>
                        <a:rPr sz="2000" b="1" dirty="0">
                          <a:solidFill>
                            <a:schemeClr val="tx2"/>
                          </a:solidFill>
                          <a:latin typeface="Calibri"/>
                          <a:cs typeface="Calibri"/>
                        </a:rPr>
                        <a:t>ss</a:t>
                      </a:r>
                      <a:endParaRPr sz="2000" dirty="0">
                        <a:solidFill>
                          <a:schemeClr val="tx2"/>
                        </a:solidFill>
                        <a:latin typeface="Calibri"/>
                        <a:cs typeface="Calibri"/>
                      </a:endParaRPr>
                    </a:p>
                  </a:txBody>
                  <a:tcPr marL="0" marR="0" marT="0" marB="0">
                    <a:noFill/>
                  </a:tcPr>
                </a:tc>
                <a:tc>
                  <a:txBody>
                    <a:bodyPr/>
                    <a:lstStyle/>
                    <a:p>
                      <a:pPr marL="156210">
                        <a:lnSpc>
                          <a:spcPct val="100000"/>
                        </a:lnSpc>
                      </a:pPr>
                      <a:r>
                        <a:rPr sz="2000" b="1" dirty="0">
                          <a:solidFill>
                            <a:schemeClr val="tx2"/>
                          </a:solidFill>
                          <a:latin typeface="Calibri"/>
                          <a:cs typeface="Calibri"/>
                        </a:rPr>
                        <a:t>L</a:t>
                      </a:r>
                      <a:r>
                        <a:rPr sz="2000" b="1" spc="-15" dirty="0">
                          <a:solidFill>
                            <a:schemeClr val="tx2"/>
                          </a:solidFill>
                          <a:latin typeface="Calibri"/>
                          <a:cs typeface="Calibri"/>
                        </a:rPr>
                        <a:t>e</a:t>
                      </a:r>
                      <a:r>
                        <a:rPr sz="2000" b="1" spc="-25" dirty="0">
                          <a:solidFill>
                            <a:schemeClr val="tx2"/>
                          </a:solidFill>
                          <a:latin typeface="Calibri"/>
                          <a:cs typeface="Calibri"/>
                        </a:rPr>
                        <a:t>v</a:t>
                      </a:r>
                      <a:r>
                        <a:rPr sz="2000" b="1" spc="-5" dirty="0">
                          <a:solidFill>
                            <a:schemeClr val="tx2"/>
                          </a:solidFill>
                          <a:latin typeface="Calibri"/>
                          <a:cs typeface="Calibri"/>
                        </a:rPr>
                        <a:t>e</a:t>
                      </a:r>
                      <a:r>
                        <a:rPr sz="2000" b="1" dirty="0">
                          <a:solidFill>
                            <a:schemeClr val="tx2"/>
                          </a:solidFill>
                          <a:latin typeface="Calibri"/>
                          <a:cs typeface="Calibri"/>
                        </a:rPr>
                        <a:t>l</a:t>
                      </a:r>
                      <a:endParaRPr sz="2000" dirty="0">
                        <a:solidFill>
                          <a:schemeClr val="tx2"/>
                        </a:solidFill>
                        <a:latin typeface="Calibri"/>
                        <a:cs typeface="Calibri"/>
                      </a:endParaRPr>
                    </a:p>
                  </a:txBody>
                  <a:tcPr marL="0" marR="0" marT="0" marB="0">
                    <a:noFill/>
                  </a:tcPr>
                </a:tc>
              </a:tr>
              <a:tr h="924306">
                <a:tc>
                  <a:txBody>
                    <a:bodyPr/>
                    <a:lstStyle/>
                    <a:p>
                      <a:pPr marL="85090" marR="675640" algn="ctr">
                        <a:lnSpc>
                          <a:spcPct val="75000"/>
                        </a:lnSpc>
                      </a:pPr>
                      <a:r>
                        <a:rPr sz="2000" spc="-5" dirty="0">
                          <a:solidFill>
                            <a:schemeClr val="bg1">
                              <a:lumMod val="65000"/>
                              <a:lumOff val="35000"/>
                            </a:schemeClr>
                          </a:solidFill>
                          <a:latin typeface="Calibri"/>
                          <a:cs typeface="Calibri"/>
                        </a:rPr>
                        <a:t>I</a:t>
                      </a:r>
                      <a:r>
                        <a:rPr sz="2000" dirty="0">
                          <a:solidFill>
                            <a:schemeClr val="bg1">
                              <a:lumMod val="65000"/>
                              <a:lumOff val="35000"/>
                            </a:schemeClr>
                          </a:solidFill>
                          <a:latin typeface="Calibri"/>
                          <a:cs typeface="Calibri"/>
                        </a:rPr>
                        <a:t>n</a:t>
                      </a:r>
                      <a:r>
                        <a:rPr sz="2000" spc="-5" dirty="0">
                          <a:solidFill>
                            <a:schemeClr val="bg1">
                              <a:lumMod val="65000"/>
                              <a:lumOff val="35000"/>
                            </a:schemeClr>
                          </a:solidFill>
                          <a:latin typeface="Calibri"/>
                          <a:cs typeface="Calibri"/>
                        </a:rPr>
                        <a:t> </a:t>
                      </a:r>
                      <a:r>
                        <a:rPr sz="2000" spc="5" dirty="0">
                          <a:solidFill>
                            <a:schemeClr val="bg1">
                              <a:lumMod val="65000"/>
                              <a:lumOff val="35000"/>
                            </a:schemeClr>
                          </a:solidFill>
                          <a:latin typeface="Calibri"/>
                          <a:cs typeface="Calibri"/>
                        </a:rPr>
                        <a:t>A</a:t>
                      </a:r>
                      <a:r>
                        <a:rPr sz="2000" dirty="0">
                          <a:solidFill>
                            <a:schemeClr val="bg1">
                              <a:lumMod val="65000"/>
                              <a:lumOff val="35000"/>
                            </a:schemeClr>
                          </a:solidFill>
                          <a:latin typeface="Calibri"/>
                          <a:cs typeface="Calibri"/>
                        </a:rPr>
                        <a:t>F</a:t>
                      </a:r>
                      <a:r>
                        <a:rPr sz="2000" spc="-5" dirty="0">
                          <a:solidFill>
                            <a:schemeClr val="bg1">
                              <a:lumMod val="65000"/>
                              <a:lumOff val="35000"/>
                            </a:schemeClr>
                          </a:solidFill>
                          <a:latin typeface="Calibri"/>
                          <a:cs typeface="Calibri"/>
                        </a:rPr>
                        <a:t> </a:t>
                      </a:r>
                      <a:r>
                        <a:rPr sz="2000" dirty="0">
                          <a:solidFill>
                            <a:schemeClr val="bg1">
                              <a:lumMod val="65000"/>
                              <a:lumOff val="35000"/>
                            </a:schemeClr>
                          </a:solidFill>
                          <a:latin typeface="Calibri"/>
                          <a:cs typeface="Calibri"/>
                        </a:rPr>
                        <a:t>p</a:t>
                      </a:r>
                      <a:r>
                        <a:rPr sz="2000" spc="-25" dirty="0">
                          <a:solidFill>
                            <a:schemeClr val="bg1">
                              <a:lumMod val="65000"/>
                              <a:lumOff val="35000"/>
                            </a:schemeClr>
                          </a:solidFill>
                          <a:latin typeface="Calibri"/>
                          <a:cs typeface="Calibri"/>
                        </a:rPr>
                        <a:t>a</a:t>
                      </a:r>
                      <a:r>
                        <a:rPr sz="2000" dirty="0">
                          <a:solidFill>
                            <a:schemeClr val="bg1">
                              <a:lumMod val="65000"/>
                              <a:lumOff val="35000"/>
                            </a:schemeClr>
                          </a:solidFill>
                          <a:latin typeface="Calibri"/>
                          <a:cs typeface="Calibri"/>
                        </a:rPr>
                        <a:t>t</a:t>
                      </a:r>
                      <a:r>
                        <a:rPr sz="2000" spc="-5" dirty="0">
                          <a:solidFill>
                            <a:schemeClr val="bg1">
                              <a:lumMod val="65000"/>
                              <a:lumOff val="35000"/>
                            </a:schemeClr>
                          </a:solidFill>
                          <a:latin typeface="Calibri"/>
                          <a:cs typeface="Calibri"/>
                        </a:rPr>
                        <a:t>ie</a:t>
                      </a:r>
                      <a:r>
                        <a:rPr sz="2000" spc="-25" dirty="0">
                          <a:solidFill>
                            <a:schemeClr val="bg1">
                              <a:lumMod val="65000"/>
                              <a:lumOff val="35000"/>
                            </a:schemeClr>
                          </a:solidFill>
                          <a:latin typeface="Calibri"/>
                          <a:cs typeface="Calibri"/>
                        </a:rPr>
                        <a:t>n</a:t>
                      </a:r>
                      <a:r>
                        <a:rPr sz="2000" dirty="0">
                          <a:solidFill>
                            <a:schemeClr val="bg1">
                              <a:lumMod val="65000"/>
                              <a:lumOff val="35000"/>
                            </a:schemeClr>
                          </a:solidFill>
                          <a:latin typeface="Calibri"/>
                          <a:cs typeface="Calibri"/>
                        </a:rPr>
                        <a:t>ts</a:t>
                      </a:r>
                      <a:r>
                        <a:rPr sz="2000" spc="20" dirty="0">
                          <a:solidFill>
                            <a:schemeClr val="bg1">
                              <a:lumMod val="65000"/>
                              <a:lumOff val="35000"/>
                            </a:schemeClr>
                          </a:solidFill>
                          <a:latin typeface="Calibri"/>
                          <a:cs typeface="Calibri"/>
                        </a:rPr>
                        <a:t> </a:t>
                      </a:r>
                      <a:r>
                        <a:rPr sz="2000" spc="-5" dirty="0">
                          <a:solidFill>
                            <a:schemeClr val="bg1">
                              <a:lumMod val="65000"/>
                              <a:lumOff val="35000"/>
                            </a:schemeClr>
                          </a:solidFill>
                          <a:latin typeface="Calibri"/>
                          <a:cs typeface="Calibri"/>
                        </a:rPr>
                        <a:t>w</a:t>
                      </a:r>
                      <a:r>
                        <a:rPr sz="2000" dirty="0">
                          <a:solidFill>
                            <a:schemeClr val="bg1">
                              <a:lumMod val="65000"/>
                              <a:lumOff val="35000"/>
                            </a:schemeClr>
                          </a:solidFill>
                          <a:latin typeface="Calibri"/>
                          <a:cs typeface="Calibri"/>
                        </a:rPr>
                        <a:t>ho</a:t>
                      </a:r>
                      <a:r>
                        <a:rPr sz="2000" spc="-25" dirty="0">
                          <a:solidFill>
                            <a:schemeClr val="bg1">
                              <a:lumMod val="65000"/>
                              <a:lumOff val="35000"/>
                            </a:schemeClr>
                          </a:solidFill>
                          <a:latin typeface="Calibri"/>
                          <a:cs typeface="Calibri"/>
                        </a:rPr>
                        <a:t> </a:t>
                      </a:r>
                      <a:r>
                        <a:rPr sz="2000" spc="-5" dirty="0">
                          <a:solidFill>
                            <a:schemeClr val="bg1">
                              <a:lumMod val="65000"/>
                              <a:lumOff val="35000"/>
                            </a:schemeClr>
                          </a:solidFill>
                          <a:latin typeface="Calibri"/>
                          <a:cs typeface="Calibri"/>
                        </a:rPr>
                        <a:t>s</a:t>
                      </a:r>
                      <a:r>
                        <a:rPr sz="2000" dirty="0">
                          <a:solidFill>
                            <a:schemeClr val="bg1">
                              <a:lumMod val="65000"/>
                              <a:lumOff val="35000"/>
                            </a:schemeClr>
                          </a:solidFill>
                          <a:latin typeface="Calibri"/>
                          <a:cs typeface="Calibri"/>
                        </a:rPr>
                        <a:t>u</a:t>
                      </a:r>
                      <a:r>
                        <a:rPr sz="2000" spc="-25" dirty="0">
                          <a:solidFill>
                            <a:schemeClr val="bg1">
                              <a:lumMod val="65000"/>
                              <a:lumOff val="35000"/>
                            </a:schemeClr>
                          </a:solidFill>
                          <a:latin typeface="Calibri"/>
                          <a:cs typeface="Calibri"/>
                        </a:rPr>
                        <a:t>f</a:t>
                      </a:r>
                      <a:r>
                        <a:rPr sz="2000" spc="-50" dirty="0">
                          <a:solidFill>
                            <a:schemeClr val="bg1">
                              <a:lumMod val="65000"/>
                              <a:lumOff val="35000"/>
                            </a:schemeClr>
                          </a:solidFill>
                          <a:latin typeface="Calibri"/>
                          <a:cs typeface="Calibri"/>
                        </a:rPr>
                        <a:t>f</a:t>
                      </a:r>
                      <a:r>
                        <a:rPr sz="2000" spc="-5" dirty="0">
                          <a:solidFill>
                            <a:schemeClr val="bg1">
                              <a:lumMod val="65000"/>
                              <a:lumOff val="35000"/>
                            </a:schemeClr>
                          </a:solidFill>
                          <a:latin typeface="Calibri"/>
                          <a:cs typeface="Calibri"/>
                        </a:rPr>
                        <a:t>e</a:t>
                      </a:r>
                      <a:r>
                        <a:rPr sz="2000" dirty="0">
                          <a:solidFill>
                            <a:schemeClr val="bg1">
                              <a:lumMod val="65000"/>
                              <a:lumOff val="35000"/>
                            </a:schemeClr>
                          </a:solidFill>
                          <a:latin typeface="Calibri"/>
                          <a:cs typeface="Calibri"/>
                        </a:rPr>
                        <a:t>r</a:t>
                      </a:r>
                      <a:r>
                        <a:rPr sz="2000" spc="10" dirty="0">
                          <a:solidFill>
                            <a:schemeClr val="bg1">
                              <a:lumMod val="65000"/>
                              <a:lumOff val="35000"/>
                            </a:schemeClr>
                          </a:solidFill>
                          <a:latin typeface="Calibri"/>
                          <a:cs typeface="Calibri"/>
                        </a:rPr>
                        <a:t> </a:t>
                      </a:r>
                      <a:r>
                        <a:rPr sz="2000" dirty="0">
                          <a:solidFill>
                            <a:schemeClr val="bg1">
                              <a:lumMod val="65000"/>
                              <a:lumOff val="35000"/>
                            </a:schemeClr>
                          </a:solidFill>
                          <a:latin typeface="Calibri"/>
                          <a:cs typeface="Calibri"/>
                        </a:rPr>
                        <a:t>a</a:t>
                      </a:r>
                      <a:r>
                        <a:rPr sz="2000" spc="-10" dirty="0">
                          <a:solidFill>
                            <a:schemeClr val="bg1">
                              <a:lumMod val="65000"/>
                              <a:lumOff val="35000"/>
                            </a:schemeClr>
                          </a:solidFill>
                          <a:latin typeface="Calibri"/>
                          <a:cs typeface="Calibri"/>
                        </a:rPr>
                        <a:t> </a:t>
                      </a:r>
                      <a:r>
                        <a:rPr sz="2000" spc="-30" dirty="0">
                          <a:solidFill>
                            <a:schemeClr val="bg1">
                              <a:lumMod val="65000"/>
                              <a:lumOff val="35000"/>
                            </a:schemeClr>
                          </a:solidFill>
                          <a:latin typeface="Calibri"/>
                          <a:cs typeface="Calibri"/>
                        </a:rPr>
                        <a:t>s</a:t>
                      </a:r>
                      <a:r>
                        <a:rPr sz="2000" dirty="0">
                          <a:solidFill>
                            <a:schemeClr val="bg1">
                              <a:lumMod val="65000"/>
                              <a:lumOff val="35000"/>
                            </a:schemeClr>
                          </a:solidFill>
                          <a:latin typeface="Calibri"/>
                          <a:cs typeface="Calibri"/>
                        </a:rPr>
                        <a:t>t</a:t>
                      </a:r>
                      <a:r>
                        <a:rPr sz="2000" spc="-40" dirty="0">
                          <a:solidFill>
                            <a:schemeClr val="bg1">
                              <a:lumMod val="65000"/>
                              <a:lumOff val="35000"/>
                            </a:schemeClr>
                          </a:solidFill>
                          <a:latin typeface="Calibri"/>
                          <a:cs typeface="Calibri"/>
                        </a:rPr>
                        <a:t>r</a:t>
                      </a:r>
                      <a:r>
                        <a:rPr sz="2000" spc="-5" dirty="0">
                          <a:solidFill>
                            <a:schemeClr val="bg1">
                              <a:lumMod val="65000"/>
                              <a:lumOff val="35000"/>
                            </a:schemeClr>
                          </a:solidFill>
                          <a:latin typeface="Calibri"/>
                          <a:cs typeface="Calibri"/>
                        </a:rPr>
                        <a:t>o</a:t>
                      </a:r>
                      <a:r>
                        <a:rPr sz="2000" spc="-60" dirty="0">
                          <a:solidFill>
                            <a:schemeClr val="bg1">
                              <a:lumMod val="65000"/>
                              <a:lumOff val="35000"/>
                            </a:schemeClr>
                          </a:solidFill>
                          <a:latin typeface="Calibri"/>
                          <a:cs typeface="Calibri"/>
                        </a:rPr>
                        <a:t>k</a:t>
                      </a:r>
                      <a:r>
                        <a:rPr sz="2000" spc="-5" dirty="0">
                          <a:solidFill>
                            <a:schemeClr val="bg1">
                              <a:lumMod val="65000"/>
                              <a:lumOff val="35000"/>
                            </a:schemeClr>
                          </a:solidFill>
                          <a:latin typeface="Calibri"/>
                          <a:cs typeface="Calibri"/>
                        </a:rPr>
                        <a:t>e</a:t>
                      </a:r>
                      <a:r>
                        <a:rPr sz="2000" dirty="0">
                          <a:solidFill>
                            <a:schemeClr val="bg1">
                              <a:lumMod val="65000"/>
                              <a:lumOff val="35000"/>
                            </a:schemeClr>
                          </a:solidFill>
                          <a:latin typeface="Calibri"/>
                          <a:cs typeface="Calibri"/>
                        </a:rPr>
                        <a:t>,</a:t>
                      </a:r>
                      <a:r>
                        <a:rPr sz="2000" spc="20" dirty="0">
                          <a:solidFill>
                            <a:schemeClr val="bg1">
                              <a:lumMod val="65000"/>
                              <a:lumOff val="35000"/>
                            </a:schemeClr>
                          </a:solidFill>
                          <a:latin typeface="Calibri"/>
                          <a:cs typeface="Calibri"/>
                        </a:rPr>
                        <a:t> </a:t>
                      </a:r>
                      <a:r>
                        <a:rPr sz="2000" dirty="0">
                          <a:solidFill>
                            <a:schemeClr val="bg1">
                              <a:lumMod val="65000"/>
                              <a:lumOff val="35000"/>
                            </a:schemeClr>
                          </a:solidFill>
                          <a:latin typeface="Calibri"/>
                          <a:cs typeface="Calibri"/>
                        </a:rPr>
                        <a:t>a</a:t>
                      </a:r>
                      <a:r>
                        <a:rPr sz="2000" spc="-5" dirty="0">
                          <a:solidFill>
                            <a:schemeClr val="bg1">
                              <a:lumMod val="65000"/>
                              <a:lumOff val="35000"/>
                            </a:schemeClr>
                          </a:solidFill>
                          <a:latin typeface="Calibri"/>
                          <a:cs typeface="Calibri"/>
                        </a:rPr>
                        <a:t>s</a:t>
                      </a:r>
                      <a:r>
                        <a:rPr sz="2000" dirty="0">
                          <a:solidFill>
                            <a:schemeClr val="bg1">
                              <a:lumMod val="65000"/>
                              <a:lumOff val="35000"/>
                            </a:schemeClr>
                          </a:solidFill>
                          <a:latin typeface="Calibri"/>
                          <a:cs typeface="Calibri"/>
                        </a:rPr>
                        <a:t>p</a:t>
                      </a:r>
                      <a:r>
                        <a:rPr sz="2000" spc="-5" dirty="0">
                          <a:solidFill>
                            <a:schemeClr val="bg1">
                              <a:lumMod val="65000"/>
                              <a:lumOff val="35000"/>
                            </a:schemeClr>
                          </a:solidFill>
                          <a:latin typeface="Calibri"/>
                          <a:cs typeface="Calibri"/>
                        </a:rPr>
                        <a:t>iri</a:t>
                      </a:r>
                      <a:r>
                        <a:rPr sz="2000" dirty="0">
                          <a:solidFill>
                            <a:schemeClr val="bg1">
                              <a:lumMod val="65000"/>
                              <a:lumOff val="35000"/>
                            </a:schemeClr>
                          </a:solidFill>
                          <a:latin typeface="Calibri"/>
                          <a:cs typeface="Calibri"/>
                        </a:rPr>
                        <a:t>n</a:t>
                      </a:r>
                      <a:r>
                        <a:rPr sz="2000" spc="5" dirty="0">
                          <a:solidFill>
                            <a:schemeClr val="bg1">
                              <a:lumMod val="65000"/>
                              <a:lumOff val="35000"/>
                            </a:schemeClr>
                          </a:solidFill>
                          <a:latin typeface="Calibri"/>
                          <a:cs typeface="Calibri"/>
                        </a:rPr>
                        <a:t> </a:t>
                      </a:r>
                      <a:r>
                        <a:rPr sz="2000" spc="-5" dirty="0">
                          <a:solidFill>
                            <a:schemeClr val="bg1">
                              <a:lumMod val="65000"/>
                              <a:lumOff val="35000"/>
                            </a:schemeClr>
                          </a:solidFill>
                          <a:latin typeface="Calibri"/>
                          <a:cs typeface="Calibri"/>
                        </a:rPr>
                        <a:t>s</a:t>
                      </a:r>
                      <a:r>
                        <a:rPr sz="2000" dirty="0">
                          <a:solidFill>
                            <a:schemeClr val="bg1">
                              <a:lumMod val="65000"/>
                              <a:lumOff val="35000"/>
                            </a:schemeClr>
                          </a:solidFill>
                          <a:latin typeface="Calibri"/>
                          <a:cs typeface="Calibri"/>
                        </a:rPr>
                        <a:t>h</a:t>
                      </a:r>
                      <a:r>
                        <a:rPr sz="2000" spc="-5" dirty="0">
                          <a:solidFill>
                            <a:schemeClr val="bg1">
                              <a:lumMod val="65000"/>
                              <a:lumOff val="35000"/>
                            </a:schemeClr>
                          </a:solidFill>
                          <a:latin typeface="Calibri"/>
                          <a:cs typeface="Calibri"/>
                        </a:rPr>
                        <a:t>o</a:t>
                      </a:r>
                      <a:r>
                        <a:rPr sz="2000" dirty="0">
                          <a:solidFill>
                            <a:schemeClr val="bg1">
                              <a:lumMod val="65000"/>
                              <a:lumOff val="35000"/>
                            </a:schemeClr>
                          </a:solidFill>
                          <a:latin typeface="Calibri"/>
                          <a:cs typeface="Calibri"/>
                        </a:rPr>
                        <a:t>u</a:t>
                      </a:r>
                      <a:r>
                        <a:rPr sz="2000" spc="-5" dirty="0">
                          <a:solidFill>
                            <a:schemeClr val="bg1">
                              <a:lumMod val="65000"/>
                              <a:lumOff val="35000"/>
                            </a:schemeClr>
                          </a:solidFill>
                          <a:latin typeface="Calibri"/>
                          <a:cs typeface="Calibri"/>
                        </a:rPr>
                        <a:t>l</a:t>
                      </a:r>
                      <a:r>
                        <a:rPr sz="2000" dirty="0">
                          <a:solidFill>
                            <a:schemeClr val="bg1">
                              <a:lumMod val="65000"/>
                              <a:lumOff val="35000"/>
                            </a:schemeClr>
                          </a:solidFill>
                          <a:latin typeface="Calibri"/>
                          <a:cs typeface="Calibri"/>
                        </a:rPr>
                        <a:t>d</a:t>
                      </a:r>
                      <a:r>
                        <a:rPr sz="2000" spc="-5" dirty="0">
                          <a:solidFill>
                            <a:schemeClr val="bg1">
                              <a:lumMod val="65000"/>
                              <a:lumOff val="35000"/>
                            </a:schemeClr>
                          </a:solidFill>
                          <a:latin typeface="Calibri"/>
                          <a:cs typeface="Calibri"/>
                        </a:rPr>
                        <a:t> </a:t>
                      </a:r>
                      <a:r>
                        <a:rPr sz="2000" dirty="0">
                          <a:solidFill>
                            <a:schemeClr val="bg1">
                              <a:lumMod val="65000"/>
                              <a:lumOff val="35000"/>
                            </a:schemeClr>
                          </a:solidFill>
                          <a:latin typeface="Calibri"/>
                          <a:cs typeface="Calibri"/>
                        </a:rPr>
                        <a:t>be</a:t>
                      </a:r>
                      <a:r>
                        <a:rPr sz="2000" spc="-10" dirty="0">
                          <a:solidFill>
                            <a:schemeClr val="bg1">
                              <a:lumMod val="65000"/>
                              <a:lumOff val="35000"/>
                            </a:schemeClr>
                          </a:solidFill>
                          <a:latin typeface="Calibri"/>
                          <a:cs typeface="Calibri"/>
                        </a:rPr>
                        <a:t> c</a:t>
                      </a:r>
                      <a:r>
                        <a:rPr sz="2000" spc="-5" dirty="0">
                          <a:solidFill>
                            <a:schemeClr val="bg1">
                              <a:lumMod val="65000"/>
                              <a:lumOff val="35000"/>
                            </a:schemeClr>
                          </a:solidFill>
                          <a:latin typeface="Calibri"/>
                          <a:cs typeface="Calibri"/>
                        </a:rPr>
                        <a:t>o</a:t>
                      </a:r>
                      <a:r>
                        <a:rPr sz="2000" dirty="0">
                          <a:solidFill>
                            <a:schemeClr val="bg1">
                              <a:lumMod val="65000"/>
                              <a:lumOff val="35000"/>
                            </a:schemeClr>
                          </a:solidFill>
                          <a:latin typeface="Calibri"/>
                          <a:cs typeface="Calibri"/>
                        </a:rPr>
                        <a:t>n</a:t>
                      </a:r>
                      <a:r>
                        <a:rPr sz="2000" spc="-5" dirty="0">
                          <a:solidFill>
                            <a:schemeClr val="bg1">
                              <a:lumMod val="65000"/>
                              <a:lumOff val="35000"/>
                            </a:schemeClr>
                          </a:solidFill>
                          <a:latin typeface="Calibri"/>
                          <a:cs typeface="Calibri"/>
                        </a:rPr>
                        <a:t>si</a:t>
                      </a:r>
                      <a:r>
                        <a:rPr sz="2000" dirty="0">
                          <a:solidFill>
                            <a:schemeClr val="bg1">
                              <a:lumMod val="65000"/>
                              <a:lumOff val="35000"/>
                            </a:schemeClr>
                          </a:solidFill>
                          <a:latin typeface="Calibri"/>
                          <a:cs typeface="Calibri"/>
                        </a:rPr>
                        <a:t>d</a:t>
                      </a:r>
                      <a:r>
                        <a:rPr sz="2000" spc="-5" dirty="0">
                          <a:solidFill>
                            <a:schemeClr val="bg1">
                              <a:lumMod val="65000"/>
                              <a:lumOff val="35000"/>
                            </a:schemeClr>
                          </a:solidFill>
                          <a:latin typeface="Calibri"/>
                          <a:cs typeface="Calibri"/>
                        </a:rPr>
                        <a:t>e</a:t>
                      </a:r>
                      <a:r>
                        <a:rPr sz="2000" spc="-30" dirty="0">
                          <a:solidFill>
                            <a:schemeClr val="bg1">
                              <a:lumMod val="65000"/>
                              <a:lumOff val="35000"/>
                            </a:schemeClr>
                          </a:solidFill>
                          <a:latin typeface="Calibri"/>
                          <a:cs typeface="Calibri"/>
                        </a:rPr>
                        <a:t>r</a:t>
                      </a:r>
                      <a:r>
                        <a:rPr sz="2000" spc="-5" dirty="0">
                          <a:solidFill>
                            <a:schemeClr val="bg1">
                              <a:lumMod val="65000"/>
                              <a:lumOff val="35000"/>
                            </a:schemeClr>
                          </a:solidFill>
                          <a:latin typeface="Calibri"/>
                          <a:cs typeface="Calibri"/>
                        </a:rPr>
                        <a:t>e</a:t>
                      </a:r>
                      <a:r>
                        <a:rPr sz="2000" dirty="0">
                          <a:solidFill>
                            <a:schemeClr val="bg1">
                              <a:lumMod val="65000"/>
                              <a:lumOff val="35000"/>
                            </a:schemeClr>
                          </a:solidFill>
                          <a:latin typeface="Calibri"/>
                          <a:cs typeface="Calibri"/>
                        </a:rPr>
                        <a:t>d</a:t>
                      </a:r>
                      <a:r>
                        <a:rPr sz="2000" spc="-5" dirty="0">
                          <a:solidFill>
                            <a:schemeClr val="bg1">
                              <a:lumMod val="65000"/>
                              <a:lumOff val="35000"/>
                            </a:schemeClr>
                          </a:solidFill>
                          <a:latin typeface="Calibri"/>
                          <a:cs typeface="Calibri"/>
                        </a:rPr>
                        <a:t> </a:t>
                      </a:r>
                      <a:r>
                        <a:rPr sz="2000" spc="-40" dirty="0">
                          <a:solidFill>
                            <a:schemeClr val="bg1">
                              <a:lumMod val="65000"/>
                              <a:lumOff val="35000"/>
                            </a:schemeClr>
                          </a:solidFill>
                          <a:latin typeface="Calibri"/>
                          <a:cs typeface="Calibri"/>
                        </a:rPr>
                        <a:t>f</a:t>
                      </a:r>
                      <a:r>
                        <a:rPr sz="2000" spc="-5" dirty="0">
                          <a:solidFill>
                            <a:schemeClr val="bg1">
                              <a:lumMod val="65000"/>
                              <a:lumOff val="35000"/>
                            </a:schemeClr>
                          </a:solidFill>
                          <a:latin typeface="Calibri"/>
                          <a:cs typeface="Calibri"/>
                        </a:rPr>
                        <a:t>o</a:t>
                      </a:r>
                      <a:r>
                        <a:rPr sz="2000" dirty="0">
                          <a:solidFill>
                            <a:schemeClr val="bg1">
                              <a:lumMod val="65000"/>
                              <a:lumOff val="35000"/>
                            </a:schemeClr>
                          </a:solidFill>
                          <a:latin typeface="Calibri"/>
                          <a:cs typeface="Calibri"/>
                        </a:rPr>
                        <a:t>r</a:t>
                      </a:r>
                      <a:r>
                        <a:rPr sz="2000" spc="-15" dirty="0">
                          <a:solidFill>
                            <a:schemeClr val="bg1">
                              <a:lumMod val="65000"/>
                              <a:lumOff val="35000"/>
                            </a:schemeClr>
                          </a:solidFill>
                          <a:latin typeface="Calibri"/>
                          <a:cs typeface="Calibri"/>
                        </a:rPr>
                        <a:t> </a:t>
                      </a:r>
                      <a:r>
                        <a:rPr sz="2000" dirty="0">
                          <a:solidFill>
                            <a:schemeClr val="bg1">
                              <a:lumMod val="65000"/>
                              <a:lumOff val="35000"/>
                            </a:schemeClr>
                          </a:solidFill>
                          <a:latin typeface="Calibri"/>
                          <a:cs typeface="Calibri"/>
                        </a:rPr>
                        <a:t>p</a:t>
                      </a:r>
                      <a:r>
                        <a:rPr sz="2000" spc="-30" dirty="0">
                          <a:solidFill>
                            <a:schemeClr val="bg1">
                              <a:lumMod val="65000"/>
                              <a:lumOff val="35000"/>
                            </a:schemeClr>
                          </a:solidFill>
                          <a:latin typeface="Calibri"/>
                          <a:cs typeface="Calibri"/>
                        </a:rPr>
                        <a:t>r</a:t>
                      </a:r>
                      <a:r>
                        <a:rPr sz="2000" spc="-15" dirty="0">
                          <a:solidFill>
                            <a:schemeClr val="bg1">
                              <a:lumMod val="65000"/>
                              <a:lumOff val="35000"/>
                            </a:schemeClr>
                          </a:solidFill>
                          <a:latin typeface="Calibri"/>
                          <a:cs typeface="Calibri"/>
                        </a:rPr>
                        <a:t>e</a:t>
                      </a:r>
                      <a:r>
                        <a:rPr sz="2000" spc="-30" dirty="0">
                          <a:solidFill>
                            <a:schemeClr val="bg1">
                              <a:lumMod val="65000"/>
                              <a:lumOff val="35000"/>
                            </a:schemeClr>
                          </a:solidFill>
                          <a:latin typeface="Calibri"/>
                          <a:cs typeface="Calibri"/>
                        </a:rPr>
                        <a:t>v</a:t>
                      </a:r>
                      <a:r>
                        <a:rPr sz="2000" spc="-5" dirty="0">
                          <a:solidFill>
                            <a:schemeClr val="bg1">
                              <a:lumMod val="65000"/>
                              <a:lumOff val="35000"/>
                            </a:schemeClr>
                          </a:solidFill>
                          <a:latin typeface="Calibri"/>
                          <a:cs typeface="Calibri"/>
                        </a:rPr>
                        <a:t>e</a:t>
                      </a:r>
                      <a:r>
                        <a:rPr sz="2000" spc="-25" dirty="0">
                          <a:solidFill>
                            <a:schemeClr val="bg1">
                              <a:lumMod val="65000"/>
                              <a:lumOff val="35000"/>
                            </a:schemeClr>
                          </a:solidFill>
                          <a:latin typeface="Calibri"/>
                          <a:cs typeface="Calibri"/>
                        </a:rPr>
                        <a:t>n</a:t>
                      </a:r>
                      <a:r>
                        <a:rPr sz="2000" dirty="0">
                          <a:solidFill>
                            <a:schemeClr val="bg1">
                              <a:lumMod val="65000"/>
                              <a:lumOff val="35000"/>
                            </a:schemeClr>
                          </a:solidFill>
                          <a:latin typeface="Calibri"/>
                          <a:cs typeface="Calibri"/>
                        </a:rPr>
                        <a:t>t</a:t>
                      </a:r>
                      <a:r>
                        <a:rPr sz="2000" spc="-5" dirty="0">
                          <a:solidFill>
                            <a:schemeClr val="bg1">
                              <a:lumMod val="65000"/>
                              <a:lumOff val="35000"/>
                            </a:schemeClr>
                          </a:solidFill>
                          <a:latin typeface="Calibri"/>
                          <a:cs typeface="Calibri"/>
                        </a:rPr>
                        <a:t>io</a:t>
                      </a:r>
                      <a:r>
                        <a:rPr sz="2000" dirty="0">
                          <a:solidFill>
                            <a:schemeClr val="bg1">
                              <a:lumMod val="65000"/>
                              <a:lumOff val="35000"/>
                            </a:schemeClr>
                          </a:solidFill>
                          <a:latin typeface="Calibri"/>
                          <a:cs typeface="Calibri"/>
                        </a:rPr>
                        <a:t>n </a:t>
                      </a:r>
                      <a:r>
                        <a:rPr sz="2000" spc="-5" dirty="0">
                          <a:solidFill>
                            <a:schemeClr val="bg1">
                              <a:lumMod val="65000"/>
                              <a:lumOff val="35000"/>
                            </a:schemeClr>
                          </a:solidFill>
                          <a:latin typeface="Calibri"/>
                          <a:cs typeface="Calibri"/>
                        </a:rPr>
                        <a:t>o</a:t>
                      </a:r>
                      <a:r>
                        <a:rPr sz="2000" dirty="0">
                          <a:solidFill>
                            <a:schemeClr val="bg1">
                              <a:lumMod val="65000"/>
                              <a:lumOff val="35000"/>
                            </a:schemeClr>
                          </a:solidFill>
                          <a:latin typeface="Calibri"/>
                          <a:cs typeface="Calibri"/>
                        </a:rPr>
                        <a:t>f</a:t>
                      </a:r>
                      <a:r>
                        <a:rPr sz="2000" spc="-10" dirty="0">
                          <a:solidFill>
                            <a:schemeClr val="bg1">
                              <a:lumMod val="65000"/>
                              <a:lumOff val="35000"/>
                            </a:schemeClr>
                          </a:solidFill>
                          <a:latin typeface="Calibri"/>
                          <a:cs typeface="Calibri"/>
                        </a:rPr>
                        <a:t> </a:t>
                      </a:r>
                      <a:r>
                        <a:rPr sz="2000" spc="-5" dirty="0">
                          <a:solidFill>
                            <a:schemeClr val="bg1">
                              <a:lumMod val="65000"/>
                              <a:lumOff val="35000"/>
                            </a:schemeClr>
                          </a:solidFill>
                          <a:latin typeface="Calibri"/>
                          <a:cs typeface="Calibri"/>
                        </a:rPr>
                        <a:t>se</a:t>
                      </a:r>
                      <a:r>
                        <a:rPr sz="2000" spc="-10" dirty="0">
                          <a:solidFill>
                            <a:schemeClr val="bg1">
                              <a:lumMod val="65000"/>
                              <a:lumOff val="35000"/>
                            </a:schemeClr>
                          </a:solidFill>
                          <a:latin typeface="Calibri"/>
                          <a:cs typeface="Calibri"/>
                        </a:rPr>
                        <a:t>c</a:t>
                      </a:r>
                      <a:r>
                        <a:rPr sz="2000" spc="-5" dirty="0">
                          <a:solidFill>
                            <a:schemeClr val="bg1">
                              <a:lumMod val="65000"/>
                              <a:lumOff val="35000"/>
                            </a:schemeClr>
                          </a:solidFill>
                          <a:latin typeface="Calibri"/>
                          <a:cs typeface="Calibri"/>
                        </a:rPr>
                        <a:t>o</a:t>
                      </a:r>
                      <a:r>
                        <a:rPr sz="2000" dirty="0">
                          <a:solidFill>
                            <a:schemeClr val="bg1">
                              <a:lumMod val="65000"/>
                              <a:lumOff val="35000"/>
                            </a:schemeClr>
                          </a:solidFill>
                          <a:latin typeface="Calibri"/>
                          <a:cs typeface="Calibri"/>
                        </a:rPr>
                        <a:t>nda</a:t>
                      </a:r>
                      <a:r>
                        <a:rPr sz="2000" spc="5" dirty="0">
                          <a:solidFill>
                            <a:schemeClr val="bg1">
                              <a:lumMod val="65000"/>
                              <a:lumOff val="35000"/>
                            </a:schemeClr>
                          </a:solidFill>
                          <a:latin typeface="Calibri"/>
                          <a:cs typeface="Calibri"/>
                        </a:rPr>
                        <a:t>r</a:t>
                      </a:r>
                      <a:r>
                        <a:rPr sz="2000" dirty="0">
                          <a:solidFill>
                            <a:schemeClr val="bg1">
                              <a:lumMod val="65000"/>
                              <a:lumOff val="35000"/>
                            </a:schemeClr>
                          </a:solidFill>
                          <a:latin typeface="Calibri"/>
                          <a:cs typeface="Calibri"/>
                        </a:rPr>
                        <a:t>y</a:t>
                      </a:r>
                      <a:r>
                        <a:rPr sz="2000" spc="-15" dirty="0">
                          <a:solidFill>
                            <a:schemeClr val="bg1">
                              <a:lumMod val="65000"/>
                              <a:lumOff val="35000"/>
                            </a:schemeClr>
                          </a:solidFill>
                          <a:latin typeface="Calibri"/>
                          <a:cs typeface="Calibri"/>
                        </a:rPr>
                        <a:t> </a:t>
                      </a:r>
                      <a:r>
                        <a:rPr sz="2000" spc="-30" dirty="0">
                          <a:solidFill>
                            <a:schemeClr val="bg1">
                              <a:lumMod val="65000"/>
                              <a:lumOff val="35000"/>
                            </a:schemeClr>
                          </a:solidFill>
                          <a:latin typeface="Calibri"/>
                          <a:cs typeface="Calibri"/>
                        </a:rPr>
                        <a:t>s</a:t>
                      </a:r>
                      <a:r>
                        <a:rPr sz="2000" dirty="0">
                          <a:solidFill>
                            <a:schemeClr val="bg1">
                              <a:lumMod val="65000"/>
                              <a:lumOff val="35000"/>
                            </a:schemeClr>
                          </a:solidFill>
                          <a:latin typeface="Calibri"/>
                          <a:cs typeface="Calibri"/>
                        </a:rPr>
                        <a:t>t</a:t>
                      </a:r>
                      <a:r>
                        <a:rPr sz="2000" spc="-40" dirty="0">
                          <a:solidFill>
                            <a:schemeClr val="bg1">
                              <a:lumMod val="65000"/>
                              <a:lumOff val="35000"/>
                            </a:schemeClr>
                          </a:solidFill>
                          <a:latin typeface="Calibri"/>
                          <a:cs typeface="Calibri"/>
                        </a:rPr>
                        <a:t>r</a:t>
                      </a:r>
                      <a:r>
                        <a:rPr sz="2000" spc="-5" dirty="0">
                          <a:solidFill>
                            <a:schemeClr val="bg1">
                              <a:lumMod val="65000"/>
                              <a:lumOff val="35000"/>
                            </a:schemeClr>
                          </a:solidFill>
                          <a:latin typeface="Calibri"/>
                          <a:cs typeface="Calibri"/>
                        </a:rPr>
                        <a:t>o</a:t>
                      </a:r>
                      <a:r>
                        <a:rPr sz="2000" spc="-60" dirty="0">
                          <a:solidFill>
                            <a:schemeClr val="bg1">
                              <a:lumMod val="65000"/>
                              <a:lumOff val="35000"/>
                            </a:schemeClr>
                          </a:solidFill>
                          <a:latin typeface="Calibri"/>
                          <a:cs typeface="Calibri"/>
                        </a:rPr>
                        <a:t>k</a:t>
                      </a:r>
                      <a:r>
                        <a:rPr sz="2000" dirty="0">
                          <a:solidFill>
                            <a:schemeClr val="bg1">
                              <a:lumMod val="65000"/>
                              <a:lumOff val="35000"/>
                            </a:schemeClr>
                          </a:solidFill>
                          <a:latin typeface="Calibri"/>
                          <a:cs typeface="Calibri"/>
                        </a:rPr>
                        <a:t>e</a:t>
                      </a:r>
                      <a:r>
                        <a:rPr sz="2000" spc="10" dirty="0">
                          <a:solidFill>
                            <a:schemeClr val="bg1">
                              <a:lumMod val="65000"/>
                              <a:lumOff val="35000"/>
                            </a:schemeClr>
                          </a:solidFill>
                          <a:latin typeface="Calibri"/>
                          <a:cs typeface="Calibri"/>
                        </a:rPr>
                        <a:t> </a:t>
                      </a:r>
                      <a:r>
                        <a:rPr sz="2000" dirty="0">
                          <a:solidFill>
                            <a:schemeClr val="bg1">
                              <a:lumMod val="65000"/>
                              <a:lumOff val="35000"/>
                            </a:schemeClr>
                          </a:solidFill>
                          <a:latin typeface="Calibri"/>
                          <a:cs typeface="Calibri"/>
                        </a:rPr>
                        <a:t>u</a:t>
                      </a:r>
                      <a:r>
                        <a:rPr sz="2000" spc="-25" dirty="0">
                          <a:solidFill>
                            <a:schemeClr val="bg1">
                              <a:lumMod val="65000"/>
                              <a:lumOff val="35000"/>
                            </a:schemeClr>
                          </a:solidFill>
                          <a:latin typeface="Calibri"/>
                          <a:cs typeface="Calibri"/>
                        </a:rPr>
                        <a:t>n</a:t>
                      </a:r>
                      <a:r>
                        <a:rPr sz="2000" dirty="0">
                          <a:solidFill>
                            <a:schemeClr val="bg1">
                              <a:lumMod val="65000"/>
                              <a:lumOff val="35000"/>
                            </a:schemeClr>
                          </a:solidFill>
                          <a:latin typeface="Calibri"/>
                          <a:cs typeface="Calibri"/>
                        </a:rPr>
                        <a:t>t</a:t>
                      </a:r>
                      <a:r>
                        <a:rPr sz="2000" spc="-5" dirty="0">
                          <a:solidFill>
                            <a:schemeClr val="bg1">
                              <a:lumMod val="65000"/>
                              <a:lumOff val="35000"/>
                            </a:schemeClr>
                          </a:solidFill>
                          <a:latin typeface="Calibri"/>
                          <a:cs typeface="Calibri"/>
                        </a:rPr>
                        <a:t>i</a:t>
                      </a:r>
                      <a:r>
                        <a:rPr sz="2000" dirty="0">
                          <a:solidFill>
                            <a:schemeClr val="bg1">
                              <a:lumMod val="65000"/>
                              <a:lumOff val="35000"/>
                            </a:schemeClr>
                          </a:solidFill>
                          <a:latin typeface="Calibri"/>
                          <a:cs typeface="Calibri"/>
                        </a:rPr>
                        <a:t>l the</a:t>
                      </a:r>
                      <a:r>
                        <a:rPr sz="2000" spc="-10" dirty="0">
                          <a:solidFill>
                            <a:schemeClr val="bg1">
                              <a:lumMod val="65000"/>
                              <a:lumOff val="35000"/>
                            </a:schemeClr>
                          </a:solidFill>
                          <a:latin typeface="Calibri"/>
                          <a:cs typeface="Calibri"/>
                        </a:rPr>
                        <a:t> </a:t>
                      </a:r>
                      <a:r>
                        <a:rPr sz="2000" spc="-5" dirty="0">
                          <a:solidFill>
                            <a:schemeClr val="bg1">
                              <a:lumMod val="65000"/>
                              <a:lumOff val="35000"/>
                            </a:schemeClr>
                          </a:solidFill>
                          <a:latin typeface="Calibri"/>
                          <a:cs typeface="Calibri"/>
                        </a:rPr>
                        <a:t>i</a:t>
                      </a:r>
                      <a:r>
                        <a:rPr sz="2000" dirty="0">
                          <a:solidFill>
                            <a:schemeClr val="bg1">
                              <a:lumMod val="65000"/>
                              <a:lumOff val="35000"/>
                            </a:schemeClr>
                          </a:solidFill>
                          <a:latin typeface="Calibri"/>
                          <a:cs typeface="Calibri"/>
                        </a:rPr>
                        <a:t>n</a:t>
                      </a:r>
                      <a:r>
                        <a:rPr sz="2000" spc="-5" dirty="0">
                          <a:solidFill>
                            <a:schemeClr val="bg1">
                              <a:lumMod val="65000"/>
                              <a:lumOff val="35000"/>
                            </a:schemeClr>
                          </a:solidFill>
                          <a:latin typeface="Calibri"/>
                          <a:cs typeface="Calibri"/>
                        </a:rPr>
                        <a:t>i</a:t>
                      </a:r>
                      <a:r>
                        <a:rPr sz="2000" dirty="0">
                          <a:solidFill>
                            <a:schemeClr val="bg1">
                              <a:lumMod val="65000"/>
                              <a:lumOff val="35000"/>
                            </a:schemeClr>
                          </a:solidFill>
                          <a:latin typeface="Calibri"/>
                          <a:cs typeface="Calibri"/>
                        </a:rPr>
                        <a:t>t</a:t>
                      </a:r>
                      <a:r>
                        <a:rPr sz="2000" spc="-5" dirty="0">
                          <a:solidFill>
                            <a:schemeClr val="bg1">
                              <a:lumMod val="65000"/>
                              <a:lumOff val="35000"/>
                            </a:schemeClr>
                          </a:solidFill>
                          <a:latin typeface="Calibri"/>
                          <a:cs typeface="Calibri"/>
                        </a:rPr>
                        <a:t>i</a:t>
                      </a:r>
                      <a:r>
                        <a:rPr sz="2000" spc="-25" dirty="0">
                          <a:solidFill>
                            <a:schemeClr val="bg1">
                              <a:lumMod val="65000"/>
                              <a:lumOff val="35000"/>
                            </a:schemeClr>
                          </a:solidFill>
                          <a:latin typeface="Calibri"/>
                          <a:cs typeface="Calibri"/>
                        </a:rPr>
                        <a:t>a</a:t>
                      </a:r>
                      <a:r>
                        <a:rPr sz="2000" dirty="0">
                          <a:solidFill>
                            <a:schemeClr val="bg1">
                              <a:lumMod val="65000"/>
                              <a:lumOff val="35000"/>
                            </a:schemeClr>
                          </a:solidFill>
                          <a:latin typeface="Calibri"/>
                          <a:cs typeface="Calibri"/>
                        </a:rPr>
                        <a:t>t</a:t>
                      </a:r>
                      <a:r>
                        <a:rPr sz="2000" spc="-5" dirty="0">
                          <a:solidFill>
                            <a:schemeClr val="bg1">
                              <a:lumMod val="65000"/>
                              <a:lumOff val="35000"/>
                            </a:schemeClr>
                          </a:solidFill>
                          <a:latin typeface="Calibri"/>
                          <a:cs typeface="Calibri"/>
                        </a:rPr>
                        <a:t>io</a:t>
                      </a:r>
                      <a:r>
                        <a:rPr sz="2000" dirty="0">
                          <a:solidFill>
                            <a:schemeClr val="bg1">
                              <a:lumMod val="65000"/>
                              <a:lumOff val="35000"/>
                            </a:schemeClr>
                          </a:solidFill>
                          <a:latin typeface="Calibri"/>
                          <a:cs typeface="Calibri"/>
                        </a:rPr>
                        <a:t>n</a:t>
                      </a:r>
                      <a:r>
                        <a:rPr sz="2000" spc="30" dirty="0">
                          <a:solidFill>
                            <a:schemeClr val="bg1">
                              <a:lumMod val="65000"/>
                              <a:lumOff val="35000"/>
                            </a:schemeClr>
                          </a:solidFill>
                          <a:latin typeface="Calibri"/>
                          <a:cs typeface="Calibri"/>
                        </a:rPr>
                        <a:t> </a:t>
                      </a:r>
                      <a:r>
                        <a:rPr sz="2000" spc="-5" dirty="0">
                          <a:solidFill>
                            <a:schemeClr val="bg1">
                              <a:lumMod val="65000"/>
                              <a:lumOff val="35000"/>
                            </a:schemeClr>
                          </a:solidFill>
                          <a:latin typeface="Calibri"/>
                          <a:cs typeface="Calibri"/>
                        </a:rPr>
                        <a:t>o</a:t>
                      </a:r>
                      <a:r>
                        <a:rPr sz="2000" dirty="0">
                          <a:solidFill>
                            <a:schemeClr val="bg1">
                              <a:lumMod val="65000"/>
                              <a:lumOff val="35000"/>
                            </a:schemeClr>
                          </a:solidFill>
                          <a:latin typeface="Calibri"/>
                          <a:cs typeface="Calibri"/>
                        </a:rPr>
                        <a:t>r</a:t>
                      </a:r>
                      <a:r>
                        <a:rPr sz="2000" spc="-15" dirty="0">
                          <a:solidFill>
                            <a:schemeClr val="bg1">
                              <a:lumMod val="65000"/>
                              <a:lumOff val="35000"/>
                            </a:schemeClr>
                          </a:solidFill>
                          <a:latin typeface="Calibri"/>
                          <a:cs typeface="Calibri"/>
                        </a:rPr>
                        <a:t> </a:t>
                      </a:r>
                      <a:r>
                        <a:rPr sz="2000" spc="-30" dirty="0">
                          <a:solidFill>
                            <a:schemeClr val="bg1">
                              <a:lumMod val="65000"/>
                              <a:lumOff val="35000"/>
                            </a:schemeClr>
                          </a:solidFill>
                          <a:latin typeface="Calibri"/>
                          <a:cs typeface="Calibri"/>
                        </a:rPr>
                        <a:t>r</a:t>
                      </a:r>
                      <a:r>
                        <a:rPr sz="2000" spc="-5" dirty="0">
                          <a:solidFill>
                            <a:schemeClr val="bg1">
                              <a:lumMod val="65000"/>
                              <a:lumOff val="35000"/>
                            </a:schemeClr>
                          </a:solidFill>
                          <a:latin typeface="Calibri"/>
                          <a:cs typeface="Calibri"/>
                        </a:rPr>
                        <a:t>es</a:t>
                      </a:r>
                      <a:r>
                        <a:rPr sz="2000" dirty="0">
                          <a:solidFill>
                            <a:schemeClr val="bg1">
                              <a:lumMod val="65000"/>
                              <a:lumOff val="35000"/>
                            </a:schemeClr>
                          </a:solidFill>
                          <a:latin typeface="Calibri"/>
                          <a:cs typeface="Calibri"/>
                        </a:rPr>
                        <a:t>u</a:t>
                      </a:r>
                      <a:r>
                        <a:rPr sz="2000" spc="-5" dirty="0">
                          <a:solidFill>
                            <a:schemeClr val="bg1">
                              <a:lumMod val="65000"/>
                              <a:lumOff val="35000"/>
                            </a:schemeClr>
                          </a:solidFill>
                          <a:latin typeface="Calibri"/>
                          <a:cs typeface="Calibri"/>
                        </a:rPr>
                        <a:t>m</a:t>
                      </a:r>
                      <a:r>
                        <a:rPr sz="2000" spc="-10" dirty="0">
                          <a:solidFill>
                            <a:schemeClr val="bg1">
                              <a:lumMod val="65000"/>
                              <a:lumOff val="35000"/>
                            </a:schemeClr>
                          </a:solidFill>
                          <a:latin typeface="Calibri"/>
                          <a:cs typeface="Calibri"/>
                        </a:rPr>
                        <a:t>p</a:t>
                      </a:r>
                      <a:r>
                        <a:rPr sz="2000" dirty="0">
                          <a:solidFill>
                            <a:schemeClr val="bg1">
                              <a:lumMod val="65000"/>
                              <a:lumOff val="35000"/>
                            </a:schemeClr>
                          </a:solidFill>
                          <a:latin typeface="Calibri"/>
                          <a:cs typeface="Calibri"/>
                        </a:rPr>
                        <a:t>t</a:t>
                      </a:r>
                      <a:r>
                        <a:rPr sz="2000" spc="-5" dirty="0">
                          <a:solidFill>
                            <a:schemeClr val="bg1">
                              <a:lumMod val="65000"/>
                              <a:lumOff val="35000"/>
                            </a:schemeClr>
                          </a:solidFill>
                          <a:latin typeface="Calibri"/>
                          <a:cs typeface="Calibri"/>
                        </a:rPr>
                        <a:t>io</a:t>
                      </a:r>
                      <a:r>
                        <a:rPr sz="2000" dirty="0">
                          <a:solidFill>
                            <a:schemeClr val="bg1">
                              <a:lumMod val="65000"/>
                              <a:lumOff val="35000"/>
                            </a:schemeClr>
                          </a:solidFill>
                          <a:latin typeface="Calibri"/>
                          <a:cs typeface="Calibri"/>
                        </a:rPr>
                        <a:t>n</a:t>
                      </a:r>
                      <a:r>
                        <a:rPr sz="2000" spc="5" dirty="0">
                          <a:solidFill>
                            <a:schemeClr val="bg1">
                              <a:lumMod val="65000"/>
                              <a:lumOff val="35000"/>
                            </a:schemeClr>
                          </a:solidFill>
                          <a:latin typeface="Calibri"/>
                          <a:cs typeface="Calibri"/>
                        </a:rPr>
                        <a:t> </a:t>
                      </a:r>
                      <a:r>
                        <a:rPr sz="2000" spc="-5" dirty="0">
                          <a:solidFill>
                            <a:schemeClr val="bg1">
                              <a:lumMod val="65000"/>
                              <a:lumOff val="35000"/>
                            </a:schemeClr>
                          </a:solidFill>
                          <a:latin typeface="Calibri"/>
                          <a:cs typeface="Calibri"/>
                        </a:rPr>
                        <a:t>o</a:t>
                      </a:r>
                      <a:r>
                        <a:rPr sz="2000" dirty="0">
                          <a:solidFill>
                            <a:schemeClr val="bg1">
                              <a:lumMod val="65000"/>
                              <a:lumOff val="35000"/>
                            </a:schemeClr>
                          </a:solidFill>
                          <a:latin typeface="Calibri"/>
                          <a:cs typeface="Calibri"/>
                        </a:rPr>
                        <a:t>f</a:t>
                      </a:r>
                      <a:r>
                        <a:rPr sz="2000" spc="-10" dirty="0">
                          <a:solidFill>
                            <a:schemeClr val="bg1">
                              <a:lumMod val="65000"/>
                              <a:lumOff val="35000"/>
                            </a:schemeClr>
                          </a:solidFill>
                          <a:latin typeface="Calibri"/>
                          <a:cs typeface="Calibri"/>
                        </a:rPr>
                        <a:t> </a:t>
                      </a:r>
                      <a:r>
                        <a:rPr sz="2000" spc="-5" dirty="0">
                          <a:solidFill>
                            <a:schemeClr val="bg1">
                              <a:lumMod val="65000"/>
                              <a:lumOff val="35000"/>
                            </a:schemeClr>
                          </a:solidFill>
                          <a:latin typeface="Calibri"/>
                          <a:cs typeface="Calibri"/>
                        </a:rPr>
                        <a:t>o</a:t>
                      </a:r>
                      <a:r>
                        <a:rPr sz="2000" spc="-40" dirty="0">
                          <a:solidFill>
                            <a:schemeClr val="bg1">
                              <a:lumMod val="65000"/>
                              <a:lumOff val="35000"/>
                            </a:schemeClr>
                          </a:solidFill>
                          <a:latin typeface="Calibri"/>
                          <a:cs typeface="Calibri"/>
                        </a:rPr>
                        <a:t>r</a:t>
                      </a:r>
                      <a:r>
                        <a:rPr sz="2000" dirty="0">
                          <a:solidFill>
                            <a:schemeClr val="bg1">
                              <a:lumMod val="65000"/>
                              <a:lumOff val="35000"/>
                            </a:schemeClr>
                          </a:solidFill>
                          <a:latin typeface="Calibri"/>
                          <a:cs typeface="Calibri"/>
                        </a:rPr>
                        <a:t>al a</a:t>
                      </a:r>
                      <a:r>
                        <a:rPr sz="2000" spc="-25" dirty="0">
                          <a:solidFill>
                            <a:schemeClr val="bg1">
                              <a:lumMod val="65000"/>
                              <a:lumOff val="35000"/>
                            </a:schemeClr>
                          </a:solidFill>
                          <a:latin typeface="Calibri"/>
                          <a:cs typeface="Calibri"/>
                        </a:rPr>
                        <a:t>n</a:t>
                      </a:r>
                      <a:r>
                        <a:rPr sz="2000" dirty="0">
                          <a:solidFill>
                            <a:schemeClr val="bg1">
                              <a:lumMod val="65000"/>
                              <a:lumOff val="35000"/>
                            </a:schemeClr>
                          </a:solidFill>
                          <a:latin typeface="Calibri"/>
                          <a:cs typeface="Calibri"/>
                        </a:rPr>
                        <a:t>t</a:t>
                      </a:r>
                      <a:r>
                        <a:rPr sz="2000" spc="-5" dirty="0">
                          <a:solidFill>
                            <a:schemeClr val="bg1">
                              <a:lumMod val="65000"/>
                              <a:lumOff val="35000"/>
                            </a:schemeClr>
                          </a:solidFill>
                          <a:latin typeface="Calibri"/>
                          <a:cs typeface="Calibri"/>
                        </a:rPr>
                        <a:t>i</a:t>
                      </a:r>
                      <a:r>
                        <a:rPr sz="2000" spc="-10" dirty="0">
                          <a:solidFill>
                            <a:schemeClr val="bg1">
                              <a:lumMod val="65000"/>
                              <a:lumOff val="35000"/>
                            </a:schemeClr>
                          </a:solidFill>
                          <a:latin typeface="Calibri"/>
                          <a:cs typeface="Calibri"/>
                        </a:rPr>
                        <a:t>c</a:t>
                      </a:r>
                      <a:r>
                        <a:rPr sz="2000" spc="-5" dirty="0">
                          <a:solidFill>
                            <a:schemeClr val="bg1">
                              <a:lumMod val="65000"/>
                              <a:lumOff val="35000"/>
                            </a:schemeClr>
                          </a:solidFill>
                          <a:latin typeface="Calibri"/>
                          <a:cs typeface="Calibri"/>
                        </a:rPr>
                        <a:t>oa</a:t>
                      </a:r>
                      <a:r>
                        <a:rPr sz="2000" spc="5" dirty="0">
                          <a:solidFill>
                            <a:schemeClr val="bg1">
                              <a:lumMod val="65000"/>
                              <a:lumOff val="35000"/>
                            </a:schemeClr>
                          </a:solidFill>
                          <a:latin typeface="Calibri"/>
                          <a:cs typeface="Calibri"/>
                        </a:rPr>
                        <a:t>g</a:t>
                      </a:r>
                      <a:r>
                        <a:rPr sz="2000" dirty="0">
                          <a:solidFill>
                            <a:schemeClr val="bg1">
                              <a:lumMod val="65000"/>
                              <a:lumOff val="35000"/>
                            </a:schemeClr>
                          </a:solidFill>
                          <a:latin typeface="Calibri"/>
                          <a:cs typeface="Calibri"/>
                        </a:rPr>
                        <a:t>u</a:t>
                      </a:r>
                      <a:r>
                        <a:rPr sz="2000" spc="-5" dirty="0">
                          <a:solidFill>
                            <a:schemeClr val="bg1">
                              <a:lumMod val="65000"/>
                              <a:lumOff val="35000"/>
                            </a:schemeClr>
                          </a:solidFill>
                          <a:latin typeface="Calibri"/>
                          <a:cs typeface="Calibri"/>
                        </a:rPr>
                        <a:t>l</a:t>
                      </a:r>
                      <a:r>
                        <a:rPr sz="2000" spc="-25" dirty="0">
                          <a:solidFill>
                            <a:schemeClr val="bg1">
                              <a:lumMod val="65000"/>
                              <a:lumOff val="35000"/>
                            </a:schemeClr>
                          </a:solidFill>
                          <a:latin typeface="Calibri"/>
                          <a:cs typeface="Calibri"/>
                        </a:rPr>
                        <a:t>a</a:t>
                      </a:r>
                      <a:r>
                        <a:rPr sz="2000" dirty="0">
                          <a:solidFill>
                            <a:schemeClr val="bg1">
                              <a:lumMod val="65000"/>
                              <a:lumOff val="35000"/>
                            </a:schemeClr>
                          </a:solidFill>
                          <a:latin typeface="Calibri"/>
                          <a:cs typeface="Calibri"/>
                        </a:rPr>
                        <a:t>t</a:t>
                      </a:r>
                      <a:r>
                        <a:rPr sz="2000" spc="-5" dirty="0">
                          <a:solidFill>
                            <a:schemeClr val="bg1">
                              <a:lumMod val="65000"/>
                              <a:lumOff val="35000"/>
                            </a:schemeClr>
                          </a:solidFill>
                          <a:latin typeface="Calibri"/>
                          <a:cs typeface="Calibri"/>
                        </a:rPr>
                        <a:t>io</a:t>
                      </a:r>
                      <a:r>
                        <a:rPr sz="2000" dirty="0">
                          <a:solidFill>
                            <a:schemeClr val="bg1">
                              <a:lumMod val="65000"/>
                              <a:lumOff val="35000"/>
                            </a:schemeClr>
                          </a:solidFill>
                          <a:latin typeface="Calibri"/>
                          <a:cs typeface="Calibri"/>
                        </a:rPr>
                        <a:t>n.</a:t>
                      </a:r>
                    </a:p>
                  </a:txBody>
                  <a:tcPr marL="0" marR="0" marT="0" marB="0"/>
                </a:tc>
                <a:tc>
                  <a:txBody>
                    <a:bodyPr/>
                    <a:lstStyle/>
                    <a:p>
                      <a:pPr algn="ctr">
                        <a:lnSpc>
                          <a:spcPct val="100000"/>
                        </a:lnSpc>
                      </a:pPr>
                      <a:r>
                        <a:rPr sz="2000" b="1" spc="5" dirty="0">
                          <a:solidFill>
                            <a:schemeClr val="bg1">
                              <a:lumMod val="65000"/>
                              <a:lumOff val="35000"/>
                            </a:schemeClr>
                          </a:solidFill>
                          <a:latin typeface="Calibri"/>
                          <a:cs typeface="Calibri"/>
                        </a:rPr>
                        <a:t>II</a:t>
                      </a:r>
                      <a:r>
                        <a:rPr sz="2000" b="1" dirty="0">
                          <a:solidFill>
                            <a:schemeClr val="bg1">
                              <a:lumMod val="65000"/>
                              <a:lumOff val="35000"/>
                            </a:schemeClr>
                          </a:solidFill>
                          <a:latin typeface="Calibri"/>
                          <a:cs typeface="Calibri"/>
                        </a:rPr>
                        <a:t>a</a:t>
                      </a:r>
                      <a:endParaRPr sz="2000">
                        <a:solidFill>
                          <a:schemeClr val="bg1">
                            <a:lumMod val="65000"/>
                            <a:lumOff val="35000"/>
                          </a:schemeClr>
                        </a:solidFill>
                        <a:latin typeface="Calibri"/>
                        <a:cs typeface="Calibri"/>
                      </a:endParaRPr>
                    </a:p>
                  </a:txBody>
                  <a:tcPr marL="0" marR="0" marT="0" marB="0"/>
                </a:tc>
                <a:tc>
                  <a:txBody>
                    <a:bodyPr/>
                    <a:lstStyle/>
                    <a:p>
                      <a:pPr algn="ctr">
                        <a:lnSpc>
                          <a:spcPct val="100000"/>
                        </a:lnSpc>
                      </a:pPr>
                      <a:r>
                        <a:rPr sz="2000" b="1" dirty="0">
                          <a:solidFill>
                            <a:schemeClr val="bg1">
                              <a:lumMod val="65000"/>
                              <a:lumOff val="35000"/>
                            </a:schemeClr>
                          </a:solidFill>
                          <a:latin typeface="Calibri"/>
                          <a:cs typeface="Calibri"/>
                        </a:rPr>
                        <a:t>B</a:t>
                      </a:r>
                      <a:endParaRPr sz="2000" dirty="0">
                        <a:solidFill>
                          <a:schemeClr val="bg1">
                            <a:lumMod val="65000"/>
                            <a:lumOff val="35000"/>
                          </a:schemeClr>
                        </a:solidFill>
                        <a:latin typeface="Calibri"/>
                        <a:cs typeface="Calibri"/>
                      </a:endParaRPr>
                    </a:p>
                  </a:txBody>
                  <a:tcPr marL="0" marR="0" marT="0" marB="0"/>
                </a:tc>
              </a:tr>
              <a:tr h="924306">
                <a:tc>
                  <a:txBody>
                    <a:bodyPr/>
                    <a:lstStyle/>
                    <a:p>
                      <a:pPr marL="85090" marR="935990" algn="ctr">
                        <a:lnSpc>
                          <a:spcPct val="75000"/>
                        </a:lnSpc>
                      </a:pPr>
                      <a:r>
                        <a:rPr sz="2000" spc="-25" dirty="0">
                          <a:solidFill>
                            <a:schemeClr val="bg1">
                              <a:lumMod val="65000"/>
                              <a:lumOff val="35000"/>
                            </a:schemeClr>
                          </a:solidFill>
                          <a:latin typeface="Calibri"/>
                          <a:cs typeface="Calibri"/>
                        </a:rPr>
                        <a:t>S</a:t>
                      </a:r>
                      <a:r>
                        <a:rPr sz="2000" spc="-20" dirty="0">
                          <a:solidFill>
                            <a:schemeClr val="bg1">
                              <a:lumMod val="65000"/>
                              <a:lumOff val="35000"/>
                            </a:schemeClr>
                          </a:solidFill>
                          <a:latin typeface="Calibri"/>
                          <a:cs typeface="Calibri"/>
                        </a:rPr>
                        <a:t>y</a:t>
                      </a:r>
                      <a:r>
                        <a:rPr sz="2000" spc="-30" dirty="0">
                          <a:solidFill>
                            <a:schemeClr val="bg1">
                              <a:lumMod val="65000"/>
                              <a:lumOff val="35000"/>
                            </a:schemeClr>
                          </a:solidFill>
                          <a:latin typeface="Calibri"/>
                          <a:cs typeface="Calibri"/>
                        </a:rPr>
                        <a:t>s</a:t>
                      </a:r>
                      <a:r>
                        <a:rPr sz="2000" spc="-25" dirty="0">
                          <a:solidFill>
                            <a:schemeClr val="bg1">
                              <a:lumMod val="65000"/>
                              <a:lumOff val="35000"/>
                            </a:schemeClr>
                          </a:solidFill>
                          <a:latin typeface="Calibri"/>
                          <a:cs typeface="Calibri"/>
                        </a:rPr>
                        <a:t>t</a:t>
                      </a:r>
                      <a:r>
                        <a:rPr sz="2000" spc="-5" dirty="0">
                          <a:solidFill>
                            <a:schemeClr val="bg1">
                              <a:lumMod val="65000"/>
                              <a:lumOff val="35000"/>
                            </a:schemeClr>
                          </a:solidFill>
                          <a:latin typeface="Calibri"/>
                          <a:cs typeface="Calibri"/>
                        </a:rPr>
                        <a:t>emi</a:t>
                      </a:r>
                      <a:r>
                        <a:rPr sz="2000" dirty="0">
                          <a:solidFill>
                            <a:schemeClr val="bg1">
                              <a:lumMod val="65000"/>
                              <a:lumOff val="35000"/>
                            </a:schemeClr>
                          </a:solidFill>
                          <a:latin typeface="Calibri"/>
                          <a:cs typeface="Calibri"/>
                        </a:rPr>
                        <a:t>c</a:t>
                      </a:r>
                      <a:r>
                        <a:rPr sz="2000" spc="20" dirty="0">
                          <a:solidFill>
                            <a:schemeClr val="bg1">
                              <a:lumMod val="65000"/>
                              <a:lumOff val="35000"/>
                            </a:schemeClr>
                          </a:solidFill>
                          <a:latin typeface="Calibri"/>
                          <a:cs typeface="Calibri"/>
                        </a:rPr>
                        <a:t> </a:t>
                      </a:r>
                      <a:r>
                        <a:rPr sz="2000" dirty="0">
                          <a:solidFill>
                            <a:schemeClr val="bg1">
                              <a:lumMod val="65000"/>
                              <a:lumOff val="35000"/>
                            </a:schemeClr>
                          </a:solidFill>
                          <a:latin typeface="Calibri"/>
                          <a:cs typeface="Calibri"/>
                        </a:rPr>
                        <a:t>th</a:t>
                      </a:r>
                      <a:r>
                        <a:rPr sz="2000" spc="-40" dirty="0">
                          <a:solidFill>
                            <a:schemeClr val="bg1">
                              <a:lumMod val="65000"/>
                              <a:lumOff val="35000"/>
                            </a:schemeClr>
                          </a:solidFill>
                          <a:latin typeface="Calibri"/>
                          <a:cs typeface="Calibri"/>
                        </a:rPr>
                        <a:t>r</a:t>
                      </a:r>
                      <a:r>
                        <a:rPr sz="2000" spc="-5" dirty="0">
                          <a:solidFill>
                            <a:schemeClr val="bg1">
                              <a:lumMod val="65000"/>
                              <a:lumOff val="35000"/>
                            </a:schemeClr>
                          </a:solidFill>
                          <a:latin typeface="Calibri"/>
                          <a:cs typeface="Calibri"/>
                        </a:rPr>
                        <a:t>om</a:t>
                      </a:r>
                      <a:r>
                        <a:rPr sz="2000" dirty="0">
                          <a:solidFill>
                            <a:schemeClr val="bg1">
                              <a:lumMod val="65000"/>
                              <a:lumOff val="35000"/>
                            </a:schemeClr>
                          </a:solidFill>
                          <a:latin typeface="Calibri"/>
                          <a:cs typeface="Calibri"/>
                        </a:rPr>
                        <a:t>b</a:t>
                      </a:r>
                      <a:r>
                        <a:rPr sz="2000" spc="-5" dirty="0">
                          <a:solidFill>
                            <a:schemeClr val="bg1">
                              <a:lumMod val="65000"/>
                              <a:lumOff val="35000"/>
                            </a:schemeClr>
                          </a:solidFill>
                          <a:latin typeface="Calibri"/>
                          <a:cs typeface="Calibri"/>
                        </a:rPr>
                        <a:t>ol</a:t>
                      </a:r>
                      <a:r>
                        <a:rPr sz="2000" spc="-20" dirty="0">
                          <a:solidFill>
                            <a:schemeClr val="bg1">
                              <a:lumMod val="65000"/>
                              <a:lumOff val="35000"/>
                            </a:schemeClr>
                          </a:solidFill>
                          <a:latin typeface="Calibri"/>
                          <a:cs typeface="Calibri"/>
                        </a:rPr>
                        <a:t>y</a:t>
                      </a:r>
                      <a:r>
                        <a:rPr sz="2000" spc="-5" dirty="0">
                          <a:solidFill>
                            <a:schemeClr val="bg1">
                              <a:lumMod val="65000"/>
                              <a:lumOff val="35000"/>
                            </a:schemeClr>
                          </a:solidFill>
                          <a:latin typeface="Calibri"/>
                          <a:cs typeface="Calibri"/>
                        </a:rPr>
                        <a:t>si</a:t>
                      </a:r>
                      <a:r>
                        <a:rPr sz="2000" dirty="0">
                          <a:solidFill>
                            <a:schemeClr val="bg1">
                              <a:lumMod val="65000"/>
                              <a:lumOff val="35000"/>
                            </a:schemeClr>
                          </a:solidFill>
                          <a:latin typeface="Calibri"/>
                          <a:cs typeface="Calibri"/>
                        </a:rPr>
                        <a:t>s</a:t>
                      </a:r>
                      <a:r>
                        <a:rPr sz="2000" spc="10" dirty="0">
                          <a:solidFill>
                            <a:schemeClr val="bg1">
                              <a:lumMod val="65000"/>
                              <a:lumOff val="35000"/>
                            </a:schemeClr>
                          </a:solidFill>
                          <a:latin typeface="Calibri"/>
                          <a:cs typeface="Calibri"/>
                        </a:rPr>
                        <a:t> </a:t>
                      </a:r>
                      <a:r>
                        <a:rPr sz="2000" spc="-5" dirty="0">
                          <a:solidFill>
                            <a:schemeClr val="bg1">
                              <a:lumMod val="65000"/>
                              <a:lumOff val="35000"/>
                            </a:schemeClr>
                          </a:solidFill>
                          <a:latin typeface="Calibri"/>
                          <a:cs typeface="Calibri"/>
                        </a:rPr>
                        <a:t>wi</a:t>
                      </a:r>
                      <a:r>
                        <a:rPr sz="2000" dirty="0">
                          <a:solidFill>
                            <a:schemeClr val="bg1">
                              <a:lumMod val="65000"/>
                              <a:lumOff val="35000"/>
                            </a:schemeClr>
                          </a:solidFill>
                          <a:latin typeface="Calibri"/>
                          <a:cs typeface="Calibri"/>
                        </a:rPr>
                        <a:t>th</a:t>
                      </a:r>
                      <a:r>
                        <a:rPr sz="2000" spc="-5" dirty="0">
                          <a:solidFill>
                            <a:schemeClr val="bg1">
                              <a:lumMod val="65000"/>
                              <a:lumOff val="35000"/>
                            </a:schemeClr>
                          </a:solidFill>
                          <a:latin typeface="Calibri"/>
                          <a:cs typeface="Calibri"/>
                        </a:rPr>
                        <a:t> r</a:t>
                      </a:r>
                      <a:r>
                        <a:rPr sz="2000" dirty="0">
                          <a:solidFill>
                            <a:schemeClr val="bg1">
                              <a:lumMod val="65000"/>
                              <a:lumOff val="35000"/>
                            </a:schemeClr>
                          </a:solidFill>
                          <a:latin typeface="Calibri"/>
                          <a:cs typeface="Calibri"/>
                        </a:rPr>
                        <a:t>t</a:t>
                      </a:r>
                      <a:r>
                        <a:rPr sz="2000" spc="-150" dirty="0">
                          <a:solidFill>
                            <a:schemeClr val="bg1">
                              <a:lumMod val="65000"/>
                              <a:lumOff val="35000"/>
                            </a:schemeClr>
                          </a:solidFill>
                          <a:latin typeface="Calibri"/>
                          <a:cs typeface="Calibri"/>
                        </a:rPr>
                        <a:t>P</a:t>
                      </a:r>
                      <a:r>
                        <a:rPr sz="2000" dirty="0">
                          <a:solidFill>
                            <a:schemeClr val="bg1">
                              <a:lumMod val="65000"/>
                              <a:lumOff val="35000"/>
                            </a:schemeClr>
                          </a:solidFill>
                          <a:latin typeface="Calibri"/>
                          <a:cs typeface="Calibri"/>
                        </a:rPr>
                        <a:t>A</a:t>
                      </a:r>
                      <a:r>
                        <a:rPr sz="2000" spc="5" dirty="0">
                          <a:solidFill>
                            <a:schemeClr val="bg1">
                              <a:lumMod val="65000"/>
                              <a:lumOff val="35000"/>
                            </a:schemeClr>
                          </a:solidFill>
                          <a:latin typeface="Calibri"/>
                          <a:cs typeface="Calibri"/>
                        </a:rPr>
                        <a:t> </a:t>
                      </a:r>
                      <a:r>
                        <a:rPr sz="2000" spc="-5" dirty="0">
                          <a:solidFill>
                            <a:schemeClr val="bg1">
                              <a:lumMod val="65000"/>
                              <a:lumOff val="35000"/>
                            </a:schemeClr>
                          </a:solidFill>
                          <a:latin typeface="Calibri"/>
                          <a:cs typeface="Calibri"/>
                        </a:rPr>
                        <a:t>i</a:t>
                      </a:r>
                      <a:r>
                        <a:rPr sz="2000" dirty="0">
                          <a:solidFill>
                            <a:schemeClr val="bg1">
                              <a:lumMod val="65000"/>
                              <a:lumOff val="35000"/>
                            </a:schemeClr>
                          </a:solidFill>
                          <a:latin typeface="Calibri"/>
                          <a:cs typeface="Calibri"/>
                        </a:rPr>
                        <a:t>s</a:t>
                      </a:r>
                      <a:r>
                        <a:rPr sz="2000" spc="10" dirty="0">
                          <a:solidFill>
                            <a:schemeClr val="bg1">
                              <a:lumMod val="65000"/>
                              <a:lumOff val="35000"/>
                            </a:schemeClr>
                          </a:solidFill>
                          <a:latin typeface="Calibri"/>
                          <a:cs typeface="Calibri"/>
                        </a:rPr>
                        <a:t> </a:t>
                      </a:r>
                      <a:r>
                        <a:rPr sz="2000" dirty="0">
                          <a:solidFill>
                            <a:schemeClr val="bg1">
                              <a:lumMod val="65000"/>
                              <a:lumOff val="35000"/>
                            </a:schemeClr>
                          </a:solidFill>
                          <a:latin typeface="Calibri"/>
                          <a:cs typeface="Calibri"/>
                        </a:rPr>
                        <a:t>n</a:t>
                      </a:r>
                      <a:r>
                        <a:rPr sz="2000" spc="-5" dirty="0">
                          <a:solidFill>
                            <a:schemeClr val="bg1">
                              <a:lumMod val="65000"/>
                              <a:lumOff val="35000"/>
                            </a:schemeClr>
                          </a:solidFill>
                          <a:latin typeface="Calibri"/>
                          <a:cs typeface="Calibri"/>
                        </a:rPr>
                        <a:t>o</a:t>
                      </a:r>
                      <a:r>
                        <a:rPr sz="2000" dirty="0">
                          <a:solidFill>
                            <a:schemeClr val="bg1">
                              <a:lumMod val="65000"/>
                              <a:lumOff val="35000"/>
                            </a:schemeClr>
                          </a:solidFill>
                          <a:latin typeface="Calibri"/>
                          <a:cs typeface="Calibri"/>
                        </a:rPr>
                        <a:t>t</a:t>
                      </a:r>
                      <a:r>
                        <a:rPr sz="2000" spc="-10" dirty="0">
                          <a:solidFill>
                            <a:schemeClr val="bg1">
                              <a:lumMod val="65000"/>
                              <a:lumOff val="35000"/>
                            </a:schemeClr>
                          </a:solidFill>
                          <a:latin typeface="Calibri"/>
                          <a:cs typeface="Calibri"/>
                        </a:rPr>
                        <a:t> </a:t>
                      </a:r>
                      <a:r>
                        <a:rPr sz="2000" spc="-30" dirty="0">
                          <a:solidFill>
                            <a:schemeClr val="bg1">
                              <a:lumMod val="65000"/>
                              <a:lumOff val="35000"/>
                            </a:schemeClr>
                          </a:solidFill>
                          <a:latin typeface="Calibri"/>
                          <a:cs typeface="Calibri"/>
                        </a:rPr>
                        <a:t>r</a:t>
                      </a:r>
                      <a:r>
                        <a:rPr sz="2000" spc="-5" dirty="0">
                          <a:solidFill>
                            <a:schemeClr val="bg1">
                              <a:lumMod val="65000"/>
                              <a:lumOff val="35000"/>
                            </a:schemeClr>
                          </a:solidFill>
                          <a:latin typeface="Calibri"/>
                          <a:cs typeface="Calibri"/>
                        </a:rPr>
                        <a:t>e</a:t>
                      </a:r>
                      <a:r>
                        <a:rPr sz="2000" spc="-10" dirty="0">
                          <a:solidFill>
                            <a:schemeClr val="bg1">
                              <a:lumMod val="65000"/>
                              <a:lumOff val="35000"/>
                            </a:schemeClr>
                          </a:solidFill>
                          <a:latin typeface="Calibri"/>
                          <a:cs typeface="Calibri"/>
                        </a:rPr>
                        <a:t>c</a:t>
                      </a:r>
                      <a:r>
                        <a:rPr sz="2000" spc="-5" dirty="0">
                          <a:solidFill>
                            <a:schemeClr val="bg1">
                              <a:lumMod val="65000"/>
                              <a:lumOff val="35000"/>
                            </a:schemeClr>
                          </a:solidFill>
                          <a:latin typeface="Calibri"/>
                          <a:cs typeface="Calibri"/>
                        </a:rPr>
                        <a:t>omme</a:t>
                      </a:r>
                      <a:r>
                        <a:rPr sz="2000" dirty="0">
                          <a:solidFill>
                            <a:schemeClr val="bg1">
                              <a:lumMod val="65000"/>
                              <a:lumOff val="35000"/>
                            </a:schemeClr>
                          </a:solidFill>
                          <a:latin typeface="Calibri"/>
                          <a:cs typeface="Calibri"/>
                        </a:rPr>
                        <a:t>nd</a:t>
                      </a:r>
                      <a:r>
                        <a:rPr sz="2000" spc="-5" dirty="0">
                          <a:solidFill>
                            <a:schemeClr val="bg1">
                              <a:lumMod val="65000"/>
                              <a:lumOff val="35000"/>
                            </a:schemeClr>
                          </a:solidFill>
                          <a:latin typeface="Calibri"/>
                          <a:cs typeface="Calibri"/>
                        </a:rPr>
                        <a:t>e</a:t>
                      </a:r>
                      <a:r>
                        <a:rPr sz="2000" dirty="0">
                          <a:solidFill>
                            <a:schemeClr val="bg1">
                              <a:lumMod val="65000"/>
                              <a:lumOff val="35000"/>
                            </a:schemeClr>
                          </a:solidFill>
                          <a:latin typeface="Calibri"/>
                          <a:cs typeface="Calibri"/>
                        </a:rPr>
                        <a:t>d</a:t>
                      </a:r>
                      <a:r>
                        <a:rPr sz="2000" spc="-5" dirty="0">
                          <a:solidFill>
                            <a:schemeClr val="bg1">
                              <a:lumMod val="65000"/>
                              <a:lumOff val="35000"/>
                            </a:schemeClr>
                          </a:solidFill>
                          <a:latin typeface="Calibri"/>
                          <a:cs typeface="Calibri"/>
                        </a:rPr>
                        <a:t> i</a:t>
                      </a:r>
                      <a:r>
                        <a:rPr sz="2000" dirty="0">
                          <a:solidFill>
                            <a:schemeClr val="bg1">
                              <a:lumMod val="65000"/>
                              <a:lumOff val="35000"/>
                            </a:schemeClr>
                          </a:solidFill>
                          <a:latin typeface="Calibri"/>
                          <a:cs typeface="Calibri"/>
                        </a:rPr>
                        <a:t>f the</a:t>
                      </a:r>
                      <a:r>
                        <a:rPr sz="2000" spc="-10" dirty="0">
                          <a:solidFill>
                            <a:schemeClr val="bg1">
                              <a:lumMod val="65000"/>
                              <a:lumOff val="35000"/>
                            </a:schemeClr>
                          </a:solidFill>
                          <a:latin typeface="Calibri"/>
                          <a:cs typeface="Calibri"/>
                        </a:rPr>
                        <a:t> </a:t>
                      </a:r>
                      <a:r>
                        <a:rPr sz="2000" spc="-5" dirty="0">
                          <a:solidFill>
                            <a:schemeClr val="bg1">
                              <a:lumMod val="65000"/>
                              <a:lumOff val="35000"/>
                            </a:schemeClr>
                          </a:solidFill>
                          <a:latin typeface="Calibri"/>
                          <a:cs typeface="Calibri"/>
                        </a:rPr>
                        <a:t>I</a:t>
                      </a:r>
                      <a:r>
                        <a:rPr sz="2000" dirty="0">
                          <a:solidFill>
                            <a:schemeClr val="bg1">
                              <a:lumMod val="65000"/>
                              <a:lumOff val="35000"/>
                            </a:schemeClr>
                          </a:solidFill>
                          <a:latin typeface="Calibri"/>
                          <a:cs typeface="Calibri"/>
                        </a:rPr>
                        <a:t>NR</a:t>
                      </a:r>
                      <a:r>
                        <a:rPr sz="2000" spc="-20" dirty="0">
                          <a:solidFill>
                            <a:schemeClr val="bg1">
                              <a:lumMod val="65000"/>
                              <a:lumOff val="35000"/>
                            </a:schemeClr>
                          </a:solidFill>
                          <a:latin typeface="Calibri"/>
                          <a:cs typeface="Calibri"/>
                        </a:rPr>
                        <a:t> </a:t>
                      </a:r>
                      <a:r>
                        <a:rPr sz="2000" spc="-5" dirty="0">
                          <a:solidFill>
                            <a:schemeClr val="bg1">
                              <a:lumMod val="65000"/>
                              <a:lumOff val="35000"/>
                            </a:schemeClr>
                          </a:solidFill>
                          <a:latin typeface="Calibri"/>
                          <a:cs typeface="Calibri"/>
                        </a:rPr>
                        <a:t>i</a:t>
                      </a:r>
                      <a:r>
                        <a:rPr sz="2000" dirty="0">
                          <a:solidFill>
                            <a:schemeClr val="bg1">
                              <a:lumMod val="65000"/>
                              <a:lumOff val="35000"/>
                            </a:schemeClr>
                          </a:solidFill>
                          <a:latin typeface="Calibri"/>
                          <a:cs typeface="Calibri"/>
                        </a:rPr>
                        <a:t>s</a:t>
                      </a:r>
                      <a:r>
                        <a:rPr sz="2000" spc="10" dirty="0">
                          <a:solidFill>
                            <a:schemeClr val="bg1">
                              <a:lumMod val="65000"/>
                              <a:lumOff val="35000"/>
                            </a:schemeClr>
                          </a:solidFill>
                          <a:latin typeface="Calibri"/>
                          <a:cs typeface="Calibri"/>
                        </a:rPr>
                        <a:t> </a:t>
                      </a:r>
                      <a:r>
                        <a:rPr sz="2000" dirty="0">
                          <a:solidFill>
                            <a:schemeClr val="bg1">
                              <a:lumMod val="65000"/>
                              <a:lumOff val="35000"/>
                            </a:schemeClr>
                          </a:solidFill>
                          <a:latin typeface="Calibri"/>
                          <a:cs typeface="Calibri"/>
                        </a:rPr>
                        <a:t>ab</a:t>
                      </a:r>
                      <a:r>
                        <a:rPr sz="2000" spc="-15" dirty="0">
                          <a:solidFill>
                            <a:schemeClr val="bg1">
                              <a:lumMod val="65000"/>
                              <a:lumOff val="35000"/>
                            </a:schemeClr>
                          </a:solidFill>
                          <a:latin typeface="Calibri"/>
                          <a:cs typeface="Calibri"/>
                        </a:rPr>
                        <a:t>o</a:t>
                      </a:r>
                      <a:r>
                        <a:rPr sz="2000" spc="-30" dirty="0">
                          <a:solidFill>
                            <a:schemeClr val="bg1">
                              <a:lumMod val="65000"/>
                              <a:lumOff val="35000"/>
                            </a:schemeClr>
                          </a:solidFill>
                          <a:latin typeface="Calibri"/>
                          <a:cs typeface="Calibri"/>
                        </a:rPr>
                        <a:t>v</a:t>
                      </a:r>
                      <a:r>
                        <a:rPr sz="2000" dirty="0">
                          <a:solidFill>
                            <a:schemeClr val="bg1">
                              <a:lumMod val="65000"/>
                              <a:lumOff val="35000"/>
                            </a:schemeClr>
                          </a:solidFill>
                          <a:latin typeface="Calibri"/>
                          <a:cs typeface="Calibri"/>
                        </a:rPr>
                        <a:t>e 1</a:t>
                      </a:r>
                      <a:r>
                        <a:rPr sz="2000" spc="-5" dirty="0">
                          <a:solidFill>
                            <a:schemeClr val="bg1">
                              <a:lumMod val="65000"/>
                              <a:lumOff val="35000"/>
                            </a:schemeClr>
                          </a:solidFill>
                          <a:latin typeface="Calibri"/>
                          <a:cs typeface="Calibri"/>
                        </a:rPr>
                        <a:t>.</a:t>
                      </a:r>
                      <a:r>
                        <a:rPr sz="2000" dirty="0">
                          <a:solidFill>
                            <a:schemeClr val="bg1">
                              <a:lumMod val="65000"/>
                              <a:lumOff val="35000"/>
                            </a:schemeClr>
                          </a:solidFill>
                          <a:latin typeface="Calibri"/>
                          <a:cs typeface="Calibri"/>
                        </a:rPr>
                        <a:t>7 (</a:t>
                      </a:r>
                      <a:r>
                        <a:rPr sz="2000" spc="-5" dirty="0">
                          <a:solidFill>
                            <a:schemeClr val="bg1">
                              <a:lumMod val="65000"/>
                              <a:lumOff val="35000"/>
                            </a:schemeClr>
                          </a:solidFill>
                          <a:latin typeface="Calibri"/>
                          <a:cs typeface="Calibri"/>
                        </a:rPr>
                        <a:t>o</a:t>
                      </a:r>
                      <a:r>
                        <a:rPr sz="2000" spc="-170" dirty="0">
                          <a:solidFill>
                            <a:schemeClr val="bg1">
                              <a:lumMod val="65000"/>
                              <a:lumOff val="35000"/>
                            </a:schemeClr>
                          </a:solidFill>
                          <a:latin typeface="Calibri"/>
                          <a:cs typeface="Calibri"/>
                        </a:rPr>
                        <a:t>r</a:t>
                      </a:r>
                      <a:r>
                        <a:rPr sz="2000" dirty="0">
                          <a:solidFill>
                            <a:schemeClr val="bg1">
                              <a:lumMod val="65000"/>
                              <a:lumOff val="35000"/>
                            </a:schemeClr>
                          </a:solidFill>
                          <a:latin typeface="Calibri"/>
                          <a:cs typeface="Calibri"/>
                        </a:rPr>
                        <a:t>,</a:t>
                      </a:r>
                      <a:r>
                        <a:rPr sz="2000" spc="-5" dirty="0">
                          <a:solidFill>
                            <a:schemeClr val="bg1">
                              <a:lumMod val="65000"/>
                              <a:lumOff val="35000"/>
                            </a:schemeClr>
                          </a:solidFill>
                          <a:latin typeface="Calibri"/>
                          <a:cs typeface="Calibri"/>
                        </a:rPr>
                        <a:t> </a:t>
                      </a:r>
                      <a:r>
                        <a:rPr sz="2000" spc="-40" dirty="0">
                          <a:solidFill>
                            <a:schemeClr val="bg1">
                              <a:lumMod val="65000"/>
                              <a:lumOff val="35000"/>
                            </a:schemeClr>
                          </a:solidFill>
                          <a:latin typeface="Calibri"/>
                          <a:cs typeface="Calibri"/>
                        </a:rPr>
                        <a:t>f</a:t>
                      </a:r>
                      <a:r>
                        <a:rPr sz="2000" spc="-5" dirty="0">
                          <a:solidFill>
                            <a:schemeClr val="bg1">
                              <a:lumMod val="65000"/>
                              <a:lumOff val="35000"/>
                            </a:schemeClr>
                          </a:solidFill>
                          <a:latin typeface="Calibri"/>
                          <a:cs typeface="Calibri"/>
                        </a:rPr>
                        <a:t>o</a:t>
                      </a:r>
                      <a:r>
                        <a:rPr sz="2000" dirty="0">
                          <a:solidFill>
                            <a:schemeClr val="bg1">
                              <a:lumMod val="65000"/>
                              <a:lumOff val="35000"/>
                            </a:schemeClr>
                          </a:solidFill>
                          <a:latin typeface="Calibri"/>
                          <a:cs typeface="Calibri"/>
                        </a:rPr>
                        <a:t>r</a:t>
                      </a:r>
                      <a:r>
                        <a:rPr sz="2000" spc="-15" dirty="0">
                          <a:solidFill>
                            <a:schemeClr val="bg1">
                              <a:lumMod val="65000"/>
                              <a:lumOff val="35000"/>
                            </a:schemeClr>
                          </a:solidFill>
                          <a:latin typeface="Calibri"/>
                          <a:cs typeface="Calibri"/>
                        </a:rPr>
                        <a:t> </a:t>
                      </a:r>
                      <a:r>
                        <a:rPr sz="2000" dirty="0">
                          <a:solidFill>
                            <a:schemeClr val="bg1">
                              <a:lumMod val="65000"/>
                              <a:lumOff val="35000"/>
                            </a:schemeClr>
                          </a:solidFill>
                          <a:latin typeface="Calibri"/>
                          <a:cs typeface="Calibri"/>
                        </a:rPr>
                        <a:t>p</a:t>
                      </a:r>
                      <a:r>
                        <a:rPr sz="2000" spc="-25" dirty="0">
                          <a:solidFill>
                            <a:schemeClr val="bg1">
                              <a:lumMod val="65000"/>
                              <a:lumOff val="35000"/>
                            </a:schemeClr>
                          </a:solidFill>
                          <a:latin typeface="Calibri"/>
                          <a:cs typeface="Calibri"/>
                        </a:rPr>
                        <a:t>a</a:t>
                      </a:r>
                      <a:r>
                        <a:rPr sz="2000" dirty="0">
                          <a:solidFill>
                            <a:schemeClr val="bg1">
                              <a:lumMod val="65000"/>
                              <a:lumOff val="35000"/>
                            </a:schemeClr>
                          </a:solidFill>
                          <a:latin typeface="Calibri"/>
                          <a:cs typeface="Calibri"/>
                        </a:rPr>
                        <a:t>t</a:t>
                      </a:r>
                      <a:r>
                        <a:rPr sz="2000" spc="-5" dirty="0">
                          <a:solidFill>
                            <a:schemeClr val="bg1">
                              <a:lumMod val="65000"/>
                              <a:lumOff val="35000"/>
                            </a:schemeClr>
                          </a:solidFill>
                          <a:latin typeface="Calibri"/>
                          <a:cs typeface="Calibri"/>
                        </a:rPr>
                        <a:t>ie</a:t>
                      </a:r>
                      <a:r>
                        <a:rPr sz="2000" spc="-25" dirty="0">
                          <a:solidFill>
                            <a:schemeClr val="bg1">
                              <a:lumMod val="65000"/>
                              <a:lumOff val="35000"/>
                            </a:schemeClr>
                          </a:solidFill>
                          <a:latin typeface="Calibri"/>
                          <a:cs typeface="Calibri"/>
                        </a:rPr>
                        <a:t>n</a:t>
                      </a:r>
                      <a:r>
                        <a:rPr sz="2000" dirty="0">
                          <a:solidFill>
                            <a:schemeClr val="bg1">
                              <a:lumMod val="65000"/>
                              <a:lumOff val="35000"/>
                            </a:schemeClr>
                          </a:solidFill>
                          <a:latin typeface="Calibri"/>
                          <a:cs typeface="Calibri"/>
                        </a:rPr>
                        <a:t>ts</a:t>
                      </a:r>
                      <a:r>
                        <a:rPr sz="2000" spc="10" dirty="0">
                          <a:solidFill>
                            <a:schemeClr val="bg1">
                              <a:lumMod val="65000"/>
                              <a:lumOff val="35000"/>
                            </a:schemeClr>
                          </a:solidFill>
                          <a:latin typeface="Calibri"/>
                          <a:cs typeface="Calibri"/>
                        </a:rPr>
                        <a:t> </a:t>
                      </a:r>
                      <a:r>
                        <a:rPr sz="2000" spc="-5" dirty="0">
                          <a:solidFill>
                            <a:schemeClr val="bg1">
                              <a:lumMod val="65000"/>
                              <a:lumOff val="35000"/>
                            </a:schemeClr>
                          </a:solidFill>
                          <a:latin typeface="Calibri"/>
                          <a:cs typeface="Calibri"/>
                        </a:rPr>
                        <a:t>o</a:t>
                      </a:r>
                      <a:r>
                        <a:rPr sz="2000" dirty="0">
                          <a:solidFill>
                            <a:schemeClr val="bg1">
                              <a:lumMod val="65000"/>
                              <a:lumOff val="35000"/>
                            </a:schemeClr>
                          </a:solidFill>
                          <a:latin typeface="Calibri"/>
                          <a:cs typeface="Calibri"/>
                        </a:rPr>
                        <a:t>n</a:t>
                      </a:r>
                      <a:r>
                        <a:rPr sz="2000" spc="-5" dirty="0">
                          <a:solidFill>
                            <a:schemeClr val="bg1">
                              <a:lumMod val="65000"/>
                              <a:lumOff val="35000"/>
                            </a:schemeClr>
                          </a:solidFill>
                          <a:latin typeface="Calibri"/>
                          <a:cs typeface="Calibri"/>
                        </a:rPr>
                        <a:t> </a:t>
                      </a:r>
                      <a:r>
                        <a:rPr sz="2000" dirty="0">
                          <a:solidFill>
                            <a:schemeClr val="bg1">
                              <a:lumMod val="65000"/>
                              <a:lumOff val="35000"/>
                            </a:schemeClr>
                          </a:solidFill>
                          <a:latin typeface="Calibri"/>
                          <a:cs typeface="Calibri"/>
                        </a:rPr>
                        <a:t>dab</a:t>
                      </a:r>
                      <a:r>
                        <a:rPr sz="2000" spc="-5" dirty="0">
                          <a:solidFill>
                            <a:schemeClr val="bg1">
                              <a:lumMod val="65000"/>
                              <a:lumOff val="35000"/>
                            </a:schemeClr>
                          </a:solidFill>
                          <a:latin typeface="Calibri"/>
                          <a:cs typeface="Calibri"/>
                        </a:rPr>
                        <a:t>i</a:t>
                      </a:r>
                      <a:r>
                        <a:rPr sz="2000" spc="-35" dirty="0">
                          <a:solidFill>
                            <a:schemeClr val="bg1">
                              <a:lumMod val="65000"/>
                              <a:lumOff val="35000"/>
                            </a:schemeClr>
                          </a:solidFill>
                          <a:latin typeface="Calibri"/>
                          <a:cs typeface="Calibri"/>
                        </a:rPr>
                        <a:t>g</a:t>
                      </a:r>
                      <a:r>
                        <a:rPr sz="2000" spc="-25" dirty="0">
                          <a:solidFill>
                            <a:schemeClr val="bg1">
                              <a:lumMod val="65000"/>
                              <a:lumOff val="35000"/>
                            </a:schemeClr>
                          </a:solidFill>
                          <a:latin typeface="Calibri"/>
                          <a:cs typeface="Calibri"/>
                        </a:rPr>
                        <a:t>a</a:t>
                      </a:r>
                      <a:r>
                        <a:rPr sz="2000" dirty="0">
                          <a:solidFill>
                            <a:schemeClr val="bg1">
                              <a:lumMod val="65000"/>
                              <a:lumOff val="35000"/>
                            </a:schemeClr>
                          </a:solidFill>
                          <a:latin typeface="Calibri"/>
                          <a:cs typeface="Calibri"/>
                        </a:rPr>
                        <a:t>t</a:t>
                      </a:r>
                      <a:r>
                        <a:rPr sz="2000" spc="-40" dirty="0">
                          <a:solidFill>
                            <a:schemeClr val="bg1">
                              <a:lumMod val="65000"/>
                              <a:lumOff val="35000"/>
                            </a:schemeClr>
                          </a:solidFill>
                          <a:latin typeface="Calibri"/>
                          <a:cs typeface="Calibri"/>
                        </a:rPr>
                        <a:t>r</a:t>
                      </a:r>
                      <a:r>
                        <a:rPr sz="2000" dirty="0">
                          <a:solidFill>
                            <a:schemeClr val="bg1">
                              <a:lumMod val="65000"/>
                              <a:lumOff val="35000"/>
                            </a:schemeClr>
                          </a:solidFill>
                          <a:latin typeface="Calibri"/>
                          <a:cs typeface="Calibri"/>
                        </a:rPr>
                        <a:t>an,</a:t>
                      </a:r>
                      <a:r>
                        <a:rPr sz="2000" spc="-20" dirty="0">
                          <a:solidFill>
                            <a:schemeClr val="bg1">
                              <a:lumMod val="65000"/>
                              <a:lumOff val="35000"/>
                            </a:schemeClr>
                          </a:solidFill>
                          <a:latin typeface="Calibri"/>
                          <a:cs typeface="Calibri"/>
                        </a:rPr>
                        <a:t> </a:t>
                      </a:r>
                      <a:r>
                        <a:rPr sz="2000" spc="-5" dirty="0">
                          <a:solidFill>
                            <a:schemeClr val="bg1">
                              <a:lumMod val="65000"/>
                              <a:lumOff val="35000"/>
                            </a:schemeClr>
                          </a:solidFill>
                          <a:latin typeface="Calibri"/>
                          <a:cs typeface="Calibri"/>
                        </a:rPr>
                        <a:t>i</a:t>
                      </a:r>
                      <a:r>
                        <a:rPr sz="2000" dirty="0">
                          <a:solidFill>
                            <a:schemeClr val="bg1">
                              <a:lumMod val="65000"/>
                              <a:lumOff val="35000"/>
                            </a:schemeClr>
                          </a:solidFill>
                          <a:latin typeface="Calibri"/>
                          <a:cs typeface="Calibri"/>
                        </a:rPr>
                        <a:t>f a</a:t>
                      </a:r>
                      <a:r>
                        <a:rPr sz="2000" spc="-20" dirty="0">
                          <a:solidFill>
                            <a:schemeClr val="bg1">
                              <a:lumMod val="65000"/>
                              <a:lumOff val="35000"/>
                            </a:schemeClr>
                          </a:solidFill>
                          <a:latin typeface="Calibri"/>
                          <a:cs typeface="Calibri"/>
                        </a:rPr>
                        <a:t>P</a:t>
                      </a:r>
                      <a:r>
                        <a:rPr sz="2000" spc="15" dirty="0">
                          <a:solidFill>
                            <a:schemeClr val="bg1">
                              <a:lumMod val="65000"/>
                              <a:lumOff val="35000"/>
                            </a:schemeClr>
                          </a:solidFill>
                          <a:latin typeface="Calibri"/>
                          <a:cs typeface="Calibri"/>
                        </a:rPr>
                        <a:t>T</a:t>
                      </a:r>
                      <a:r>
                        <a:rPr sz="2000" dirty="0">
                          <a:solidFill>
                            <a:schemeClr val="bg1">
                              <a:lumMod val="65000"/>
                              <a:lumOff val="35000"/>
                            </a:schemeClr>
                          </a:solidFill>
                          <a:latin typeface="Calibri"/>
                          <a:cs typeface="Calibri"/>
                        </a:rPr>
                        <a:t>T</a:t>
                      </a:r>
                      <a:r>
                        <a:rPr sz="2000" spc="20" dirty="0">
                          <a:solidFill>
                            <a:schemeClr val="bg1">
                              <a:lumMod val="65000"/>
                              <a:lumOff val="35000"/>
                            </a:schemeClr>
                          </a:solidFill>
                          <a:latin typeface="Calibri"/>
                          <a:cs typeface="Calibri"/>
                        </a:rPr>
                        <a:t> </a:t>
                      </a:r>
                      <a:r>
                        <a:rPr sz="2000" spc="-5" dirty="0">
                          <a:solidFill>
                            <a:schemeClr val="bg1">
                              <a:lumMod val="65000"/>
                              <a:lumOff val="35000"/>
                            </a:schemeClr>
                          </a:solidFill>
                          <a:latin typeface="Calibri"/>
                          <a:cs typeface="Calibri"/>
                        </a:rPr>
                        <a:t>i</a:t>
                      </a:r>
                      <a:r>
                        <a:rPr sz="2000" dirty="0">
                          <a:solidFill>
                            <a:schemeClr val="bg1">
                              <a:lumMod val="65000"/>
                              <a:lumOff val="35000"/>
                            </a:schemeClr>
                          </a:solidFill>
                          <a:latin typeface="Calibri"/>
                          <a:cs typeface="Calibri"/>
                        </a:rPr>
                        <a:t>s </a:t>
                      </a:r>
                      <a:r>
                        <a:rPr sz="2000" spc="-5" dirty="0">
                          <a:solidFill>
                            <a:schemeClr val="bg1">
                              <a:lumMod val="65000"/>
                              <a:lumOff val="35000"/>
                            </a:schemeClr>
                          </a:solidFill>
                          <a:latin typeface="Calibri"/>
                          <a:cs typeface="Calibri"/>
                        </a:rPr>
                        <a:t>o</a:t>
                      </a:r>
                      <a:r>
                        <a:rPr sz="2000" dirty="0">
                          <a:solidFill>
                            <a:schemeClr val="bg1">
                              <a:lumMod val="65000"/>
                              <a:lumOff val="35000"/>
                            </a:schemeClr>
                          </a:solidFill>
                          <a:latin typeface="Calibri"/>
                          <a:cs typeface="Calibri"/>
                        </a:rPr>
                        <a:t>ut</a:t>
                      </a:r>
                      <a:r>
                        <a:rPr sz="2000" spc="-5" dirty="0">
                          <a:solidFill>
                            <a:schemeClr val="bg1">
                              <a:lumMod val="65000"/>
                              <a:lumOff val="35000"/>
                            </a:schemeClr>
                          </a:solidFill>
                          <a:latin typeface="Calibri"/>
                          <a:cs typeface="Calibri"/>
                        </a:rPr>
                        <a:t>si</a:t>
                      </a:r>
                      <a:r>
                        <a:rPr sz="2000" dirty="0">
                          <a:solidFill>
                            <a:schemeClr val="bg1">
                              <a:lumMod val="65000"/>
                              <a:lumOff val="35000"/>
                            </a:schemeClr>
                          </a:solidFill>
                          <a:latin typeface="Calibri"/>
                          <a:cs typeface="Calibri"/>
                        </a:rPr>
                        <a:t>de n</a:t>
                      </a:r>
                      <a:r>
                        <a:rPr sz="2000" spc="-5" dirty="0">
                          <a:solidFill>
                            <a:schemeClr val="bg1">
                              <a:lumMod val="65000"/>
                              <a:lumOff val="35000"/>
                            </a:schemeClr>
                          </a:solidFill>
                          <a:latin typeface="Calibri"/>
                          <a:cs typeface="Calibri"/>
                        </a:rPr>
                        <a:t>orm</a:t>
                      </a:r>
                      <a:r>
                        <a:rPr sz="2000" dirty="0">
                          <a:solidFill>
                            <a:schemeClr val="bg1">
                              <a:lumMod val="65000"/>
                              <a:lumOff val="35000"/>
                            </a:schemeClr>
                          </a:solidFill>
                          <a:latin typeface="Calibri"/>
                          <a:cs typeface="Calibri"/>
                        </a:rPr>
                        <a:t>al </a:t>
                      </a:r>
                      <a:r>
                        <a:rPr sz="2000" spc="-40" dirty="0">
                          <a:solidFill>
                            <a:schemeClr val="bg1">
                              <a:lumMod val="65000"/>
                              <a:lumOff val="35000"/>
                            </a:schemeClr>
                          </a:solidFill>
                          <a:latin typeface="Calibri"/>
                          <a:cs typeface="Calibri"/>
                        </a:rPr>
                        <a:t>r</a:t>
                      </a:r>
                      <a:r>
                        <a:rPr sz="2000" dirty="0">
                          <a:solidFill>
                            <a:schemeClr val="bg1">
                              <a:lumMod val="65000"/>
                              <a:lumOff val="35000"/>
                            </a:schemeClr>
                          </a:solidFill>
                          <a:latin typeface="Calibri"/>
                          <a:cs typeface="Calibri"/>
                        </a:rPr>
                        <a:t>an</a:t>
                      </a:r>
                      <a:r>
                        <a:rPr sz="2000" spc="-10" dirty="0">
                          <a:solidFill>
                            <a:schemeClr val="bg1">
                              <a:lumMod val="65000"/>
                              <a:lumOff val="35000"/>
                            </a:schemeClr>
                          </a:solidFill>
                          <a:latin typeface="Calibri"/>
                          <a:cs typeface="Calibri"/>
                        </a:rPr>
                        <a:t>g</a:t>
                      </a:r>
                      <a:r>
                        <a:rPr sz="2000" spc="-5" dirty="0">
                          <a:solidFill>
                            <a:schemeClr val="bg1">
                              <a:lumMod val="65000"/>
                              <a:lumOff val="35000"/>
                            </a:schemeClr>
                          </a:solidFill>
                          <a:latin typeface="Calibri"/>
                          <a:cs typeface="Calibri"/>
                        </a:rPr>
                        <a:t>e</a:t>
                      </a:r>
                      <a:r>
                        <a:rPr sz="2000" dirty="0">
                          <a:solidFill>
                            <a:schemeClr val="bg1">
                              <a:lumMod val="65000"/>
                              <a:lumOff val="35000"/>
                            </a:schemeClr>
                          </a:solidFill>
                          <a:latin typeface="Calibri"/>
                          <a:cs typeface="Calibri"/>
                        </a:rPr>
                        <a:t>).</a:t>
                      </a:r>
                    </a:p>
                  </a:txBody>
                  <a:tcPr marL="0" marR="0" marT="0" marB="0"/>
                </a:tc>
                <a:tc>
                  <a:txBody>
                    <a:bodyPr/>
                    <a:lstStyle/>
                    <a:p>
                      <a:pPr algn="ctr">
                        <a:lnSpc>
                          <a:spcPts val="2100"/>
                        </a:lnSpc>
                      </a:pPr>
                      <a:r>
                        <a:rPr sz="2000" b="1" spc="5" dirty="0">
                          <a:solidFill>
                            <a:schemeClr val="bg1">
                              <a:lumMod val="65000"/>
                              <a:lumOff val="35000"/>
                            </a:schemeClr>
                          </a:solidFill>
                          <a:latin typeface="Calibri"/>
                          <a:cs typeface="Calibri"/>
                        </a:rPr>
                        <a:t>II</a:t>
                      </a:r>
                      <a:r>
                        <a:rPr sz="2000" b="1" dirty="0">
                          <a:solidFill>
                            <a:schemeClr val="bg1">
                              <a:lumMod val="65000"/>
                              <a:lumOff val="35000"/>
                            </a:schemeClr>
                          </a:solidFill>
                          <a:latin typeface="Calibri"/>
                          <a:cs typeface="Calibri"/>
                        </a:rPr>
                        <a:t>I</a:t>
                      </a:r>
                      <a:endParaRPr sz="2000" dirty="0">
                        <a:solidFill>
                          <a:schemeClr val="bg1">
                            <a:lumMod val="65000"/>
                            <a:lumOff val="35000"/>
                          </a:schemeClr>
                        </a:solidFill>
                        <a:latin typeface="Calibri"/>
                        <a:cs typeface="Calibri"/>
                      </a:endParaRPr>
                    </a:p>
                    <a:p>
                      <a:pPr marL="635" algn="ctr">
                        <a:lnSpc>
                          <a:spcPts val="2100"/>
                        </a:lnSpc>
                      </a:pPr>
                      <a:r>
                        <a:rPr sz="2000" b="1" spc="-5" dirty="0">
                          <a:solidFill>
                            <a:schemeClr val="bg1">
                              <a:lumMod val="65000"/>
                              <a:lumOff val="35000"/>
                            </a:schemeClr>
                          </a:solidFill>
                          <a:latin typeface="Calibri"/>
                          <a:cs typeface="Calibri"/>
                        </a:rPr>
                        <a:t>(</a:t>
                      </a:r>
                      <a:r>
                        <a:rPr sz="2000" b="1" dirty="0">
                          <a:solidFill>
                            <a:schemeClr val="bg1">
                              <a:lumMod val="65000"/>
                              <a:lumOff val="35000"/>
                            </a:schemeClr>
                          </a:solidFill>
                          <a:latin typeface="Calibri"/>
                          <a:cs typeface="Calibri"/>
                        </a:rPr>
                        <a:t>h</a:t>
                      </a:r>
                      <a:r>
                        <a:rPr sz="2000" b="1" spc="-10" dirty="0">
                          <a:solidFill>
                            <a:schemeClr val="bg1">
                              <a:lumMod val="65000"/>
                              <a:lumOff val="35000"/>
                            </a:schemeClr>
                          </a:solidFill>
                          <a:latin typeface="Calibri"/>
                          <a:cs typeface="Calibri"/>
                        </a:rPr>
                        <a:t>a</a:t>
                      </a:r>
                      <a:r>
                        <a:rPr sz="2000" b="1" spc="-5" dirty="0">
                          <a:solidFill>
                            <a:schemeClr val="bg1">
                              <a:lumMod val="65000"/>
                              <a:lumOff val="35000"/>
                            </a:schemeClr>
                          </a:solidFill>
                          <a:latin typeface="Calibri"/>
                          <a:cs typeface="Calibri"/>
                        </a:rPr>
                        <a:t>r</a:t>
                      </a:r>
                      <a:r>
                        <a:rPr sz="2000" b="1" dirty="0">
                          <a:solidFill>
                            <a:schemeClr val="bg1">
                              <a:lumMod val="65000"/>
                              <a:lumOff val="35000"/>
                            </a:schemeClr>
                          </a:solidFill>
                          <a:latin typeface="Calibri"/>
                          <a:cs typeface="Calibri"/>
                        </a:rPr>
                        <a:t>m)</a:t>
                      </a:r>
                      <a:endParaRPr sz="2000" dirty="0">
                        <a:solidFill>
                          <a:schemeClr val="bg1">
                            <a:lumMod val="65000"/>
                            <a:lumOff val="35000"/>
                          </a:schemeClr>
                        </a:solidFill>
                        <a:latin typeface="Calibri"/>
                        <a:cs typeface="Calibri"/>
                      </a:endParaRPr>
                    </a:p>
                  </a:txBody>
                  <a:tcPr marL="0" marR="0" marT="0" marB="0"/>
                </a:tc>
                <a:tc>
                  <a:txBody>
                    <a:bodyPr/>
                    <a:lstStyle/>
                    <a:p>
                      <a:pPr algn="ctr">
                        <a:lnSpc>
                          <a:spcPct val="100000"/>
                        </a:lnSpc>
                      </a:pPr>
                      <a:r>
                        <a:rPr sz="2000" b="1" dirty="0">
                          <a:solidFill>
                            <a:schemeClr val="bg1">
                              <a:lumMod val="65000"/>
                              <a:lumOff val="35000"/>
                            </a:schemeClr>
                          </a:solidFill>
                          <a:latin typeface="Calibri"/>
                          <a:cs typeface="Calibri"/>
                        </a:rPr>
                        <a:t>C</a:t>
                      </a:r>
                      <a:endParaRPr sz="2000" dirty="0">
                        <a:solidFill>
                          <a:schemeClr val="bg1">
                            <a:lumMod val="65000"/>
                            <a:lumOff val="35000"/>
                          </a:schemeClr>
                        </a:solidFill>
                        <a:latin typeface="Calibri"/>
                        <a:cs typeface="Calibri"/>
                      </a:endParaRPr>
                    </a:p>
                  </a:txBody>
                  <a:tcPr marL="0" marR="0" marT="0" marB="0"/>
                </a:tc>
              </a:tr>
              <a:tr h="777887">
                <a:tc>
                  <a:txBody>
                    <a:bodyPr/>
                    <a:lstStyle/>
                    <a:p>
                      <a:pPr algn="ctr"/>
                      <a:r>
                        <a:rPr lang="bs-Latn-BA" sz="2000" b="1" dirty="0" smtClean="0">
                          <a:solidFill>
                            <a:srgbClr val="992789"/>
                          </a:solidFill>
                          <a:effectLst>
                            <a:outerShdw blurRad="38100" dist="38100" dir="2700000" algn="tl">
                              <a:srgbClr val="000000">
                                <a:alpha val="43137"/>
                              </a:srgbClr>
                            </a:outerShdw>
                          </a:effectLst>
                          <a:latin typeface="Calibri"/>
                          <a:cs typeface="Calibri"/>
                        </a:rPr>
                        <a:t>NOACs are recommended in preference to VKAs or Aspirin in AF patiens</a:t>
                      </a:r>
                      <a:r>
                        <a:rPr lang="bs-Latn-BA" sz="2000" b="1" baseline="0" dirty="0" smtClean="0">
                          <a:solidFill>
                            <a:srgbClr val="992789"/>
                          </a:solidFill>
                          <a:effectLst>
                            <a:outerShdw blurRad="38100" dist="38100" dir="2700000" algn="tl">
                              <a:srgbClr val="000000">
                                <a:alpha val="43137"/>
                              </a:srgbClr>
                            </a:outerShdw>
                          </a:effectLst>
                          <a:latin typeface="Calibri"/>
                          <a:cs typeface="Calibri"/>
                        </a:rPr>
                        <a:t> with a previous stroke.</a:t>
                      </a:r>
                      <a:endParaRPr sz="2000" b="1" dirty="0">
                        <a:solidFill>
                          <a:srgbClr val="992789"/>
                        </a:solidFill>
                        <a:effectLst>
                          <a:outerShdw blurRad="38100" dist="38100" dir="2700000" algn="tl">
                            <a:srgbClr val="000000">
                              <a:alpha val="43137"/>
                            </a:srgbClr>
                          </a:outerShdw>
                        </a:effectLst>
                        <a:latin typeface="Calibri"/>
                        <a:cs typeface="Calibri"/>
                      </a:endParaRPr>
                    </a:p>
                  </a:txBody>
                  <a:tcPr marL="0" marR="0" marT="0" marB="0"/>
                </a:tc>
                <a:tc>
                  <a:txBody>
                    <a:bodyPr/>
                    <a:lstStyle/>
                    <a:p>
                      <a:pPr algn="ctr"/>
                      <a:r>
                        <a:rPr lang="bs-Latn-BA" sz="2000" b="1" dirty="0" smtClean="0">
                          <a:solidFill>
                            <a:schemeClr val="bg1">
                              <a:lumMod val="65000"/>
                              <a:lumOff val="35000"/>
                            </a:schemeClr>
                          </a:solidFill>
                          <a:latin typeface="Calibri"/>
                          <a:cs typeface="Calibri"/>
                        </a:rPr>
                        <a:t>I</a:t>
                      </a:r>
                      <a:endParaRPr sz="2000" b="1" dirty="0">
                        <a:solidFill>
                          <a:schemeClr val="bg1">
                            <a:lumMod val="65000"/>
                            <a:lumOff val="35000"/>
                          </a:schemeClr>
                        </a:solidFill>
                        <a:latin typeface="Calibri"/>
                        <a:cs typeface="Calibri"/>
                      </a:endParaRPr>
                    </a:p>
                  </a:txBody>
                  <a:tcPr marL="0" marR="0" marT="0" marB="0"/>
                </a:tc>
                <a:tc>
                  <a:txBody>
                    <a:bodyPr/>
                    <a:lstStyle/>
                    <a:p>
                      <a:pPr algn="ctr"/>
                      <a:r>
                        <a:rPr lang="bs-Latn-BA" sz="2000" b="1" dirty="0" smtClean="0">
                          <a:solidFill>
                            <a:schemeClr val="bg1">
                              <a:lumMod val="65000"/>
                              <a:lumOff val="35000"/>
                            </a:schemeClr>
                          </a:solidFill>
                          <a:latin typeface="Calibri"/>
                          <a:cs typeface="Calibri"/>
                        </a:rPr>
                        <a:t>B</a:t>
                      </a:r>
                      <a:endParaRPr sz="2000" b="1" dirty="0">
                        <a:solidFill>
                          <a:schemeClr val="bg1">
                            <a:lumMod val="65000"/>
                            <a:lumOff val="35000"/>
                          </a:schemeClr>
                        </a:solidFill>
                        <a:latin typeface="Calibri"/>
                        <a:cs typeface="Calibri"/>
                      </a:endParaRPr>
                    </a:p>
                  </a:txBody>
                  <a:tcPr marL="0" marR="0" marT="0" marB="0"/>
                </a:tc>
              </a:tr>
              <a:tr h="612013">
                <a:tc>
                  <a:txBody>
                    <a:bodyPr/>
                    <a:lstStyle/>
                    <a:p>
                      <a:pPr algn="ctr"/>
                      <a:r>
                        <a:rPr lang="bs-Latn-BA" sz="2000" b="1" dirty="0" smtClean="0">
                          <a:solidFill>
                            <a:srgbClr val="992789"/>
                          </a:solidFill>
                          <a:effectLst>
                            <a:outerShdw blurRad="38100" dist="38100" dir="2700000" algn="tl">
                              <a:srgbClr val="000000">
                                <a:alpha val="43137"/>
                              </a:srgbClr>
                            </a:outerShdw>
                          </a:effectLst>
                          <a:latin typeface="Calibri"/>
                          <a:cs typeface="Calibri"/>
                        </a:rPr>
                        <a:t>After TIA</a:t>
                      </a:r>
                      <a:r>
                        <a:rPr lang="bs-Latn-BA" sz="2000" b="1" baseline="0" dirty="0" smtClean="0">
                          <a:solidFill>
                            <a:srgbClr val="992789"/>
                          </a:solidFill>
                          <a:effectLst>
                            <a:outerShdw blurRad="38100" dist="38100" dir="2700000" algn="tl">
                              <a:srgbClr val="000000">
                                <a:alpha val="43137"/>
                              </a:srgbClr>
                            </a:outerShdw>
                          </a:effectLst>
                          <a:latin typeface="Calibri"/>
                          <a:cs typeface="Calibri"/>
                        </a:rPr>
                        <a:t> or stroke, combination therapy of OAC and an antiplatelet is not recommended.</a:t>
                      </a:r>
                      <a:endParaRPr sz="2000" b="1" dirty="0">
                        <a:solidFill>
                          <a:srgbClr val="992789"/>
                        </a:solidFill>
                        <a:effectLst>
                          <a:outerShdw blurRad="38100" dist="38100" dir="2700000" algn="tl">
                            <a:srgbClr val="000000">
                              <a:alpha val="43137"/>
                            </a:srgbClr>
                          </a:outerShdw>
                        </a:effectLst>
                        <a:latin typeface="Calibri"/>
                        <a:cs typeface="Calibri"/>
                      </a:endParaRPr>
                    </a:p>
                  </a:txBody>
                  <a:tcPr marL="0" marR="0" marT="0" marB="0"/>
                </a:tc>
                <a:tc>
                  <a:txBody>
                    <a:bodyPr/>
                    <a:lstStyle/>
                    <a:p>
                      <a:pPr algn="ctr"/>
                      <a:r>
                        <a:rPr lang="bs-Latn-BA" sz="2000" b="1" dirty="0" smtClean="0">
                          <a:solidFill>
                            <a:schemeClr val="bg1">
                              <a:lumMod val="65000"/>
                              <a:lumOff val="35000"/>
                            </a:schemeClr>
                          </a:solidFill>
                          <a:latin typeface="Calibri"/>
                          <a:cs typeface="Calibri"/>
                        </a:rPr>
                        <a:t>III</a:t>
                      </a:r>
                    </a:p>
                    <a:p>
                      <a:pPr algn="ctr"/>
                      <a:r>
                        <a:rPr lang="bs-Latn-BA" sz="2000" b="1" dirty="0" smtClean="0">
                          <a:solidFill>
                            <a:schemeClr val="bg1">
                              <a:lumMod val="65000"/>
                              <a:lumOff val="35000"/>
                            </a:schemeClr>
                          </a:solidFill>
                          <a:latin typeface="Calibri"/>
                          <a:cs typeface="Calibri"/>
                        </a:rPr>
                        <a:t>(harm)</a:t>
                      </a:r>
                      <a:endParaRPr sz="2000" b="1" dirty="0">
                        <a:solidFill>
                          <a:schemeClr val="bg1">
                            <a:lumMod val="65000"/>
                            <a:lumOff val="35000"/>
                          </a:schemeClr>
                        </a:solidFill>
                        <a:latin typeface="Calibri"/>
                        <a:cs typeface="Calibri"/>
                      </a:endParaRPr>
                    </a:p>
                  </a:txBody>
                  <a:tcPr marL="0" marR="0" marT="0" marB="0"/>
                </a:tc>
                <a:tc>
                  <a:txBody>
                    <a:bodyPr/>
                    <a:lstStyle/>
                    <a:p>
                      <a:pPr algn="ctr"/>
                      <a:r>
                        <a:rPr lang="bs-Latn-BA" sz="2000" b="1" dirty="0" smtClean="0">
                          <a:solidFill>
                            <a:schemeClr val="bg1">
                              <a:lumMod val="65000"/>
                              <a:lumOff val="35000"/>
                            </a:schemeClr>
                          </a:solidFill>
                          <a:latin typeface="Calibri"/>
                          <a:cs typeface="Calibri"/>
                        </a:rPr>
                        <a:t>B</a:t>
                      </a:r>
                      <a:endParaRPr sz="2000" b="1" dirty="0">
                        <a:solidFill>
                          <a:schemeClr val="bg1">
                            <a:lumMod val="65000"/>
                            <a:lumOff val="35000"/>
                          </a:schemeClr>
                        </a:solidFill>
                        <a:latin typeface="Calibri"/>
                        <a:cs typeface="Calibri"/>
                      </a:endParaRPr>
                    </a:p>
                  </a:txBody>
                  <a:tcPr marL="0" marR="0" marT="0" marB="0"/>
                </a:tc>
              </a:tr>
              <a:tr h="1267206">
                <a:tc>
                  <a:txBody>
                    <a:bodyPr/>
                    <a:lstStyle/>
                    <a:p>
                      <a:pPr marL="85090" algn="ctr">
                        <a:lnSpc>
                          <a:spcPts val="2100"/>
                        </a:lnSpc>
                      </a:pPr>
                      <a:r>
                        <a:rPr sz="2000" dirty="0">
                          <a:solidFill>
                            <a:schemeClr val="bg1">
                              <a:lumMod val="65000"/>
                              <a:lumOff val="35000"/>
                            </a:schemeClr>
                          </a:solidFill>
                          <a:latin typeface="Calibri"/>
                          <a:cs typeface="Calibri"/>
                        </a:rPr>
                        <a:t>A</a:t>
                      </a:r>
                      <a:r>
                        <a:rPr sz="2000" spc="-5" dirty="0">
                          <a:solidFill>
                            <a:schemeClr val="bg1">
                              <a:lumMod val="65000"/>
                              <a:lumOff val="35000"/>
                            </a:schemeClr>
                          </a:solidFill>
                          <a:latin typeface="Calibri"/>
                          <a:cs typeface="Calibri"/>
                        </a:rPr>
                        <a:t>f</a:t>
                      </a:r>
                      <a:r>
                        <a:rPr sz="2000" spc="-25" dirty="0">
                          <a:solidFill>
                            <a:schemeClr val="bg1">
                              <a:lumMod val="65000"/>
                              <a:lumOff val="35000"/>
                            </a:schemeClr>
                          </a:solidFill>
                          <a:latin typeface="Calibri"/>
                          <a:cs typeface="Calibri"/>
                        </a:rPr>
                        <a:t>t</a:t>
                      </a:r>
                      <a:r>
                        <a:rPr sz="2000" spc="-5" dirty="0">
                          <a:solidFill>
                            <a:schemeClr val="bg1">
                              <a:lumMod val="65000"/>
                              <a:lumOff val="35000"/>
                            </a:schemeClr>
                          </a:solidFill>
                          <a:latin typeface="Calibri"/>
                          <a:cs typeface="Calibri"/>
                        </a:rPr>
                        <a:t>e</a:t>
                      </a:r>
                      <a:r>
                        <a:rPr sz="2000" dirty="0">
                          <a:solidFill>
                            <a:schemeClr val="bg1">
                              <a:lumMod val="65000"/>
                              <a:lumOff val="35000"/>
                            </a:schemeClr>
                          </a:solidFill>
                          <a:latin typeface="Calibri"/>
                          <a:cs typeface="Calibri"/>
                        </a:rPr>
                        <a:t>r</a:t>
                      </a:r>
                      <a:r>
                        <a:rPr sz="2000" spc="10" dirty="0">
                          <a:solidFill>
                            <a:schemeClr val="bg1">
                              <a:lumMod val="65000"/>
                              <a:lumOff val="35000"/>
                            </a:schemeClr>
                          </a:solidFill>
                          <a:latin typeface="Calibri"/>
                          <a:cs typeface="Calibri"/>
                        </a:rPr>
                        <a:t> </a:t>
                      </a:r>
                      <a:r>
                        <a:rPr sz="2000" spc="-5" dirty="0">
                          <a:solidFill>
                            <a:schemeClr val="bg1">
                              <a:lumMod val="65000"/>
                              <a:lumOff val="35000"/>
                            </a:schemeClr>
                          </a:solidFill>
                          <a:latin typeface="Calibri"/>
                          <a:cs typeface="Calibri"/>
                        </a:rPr>
                        <a:t>i</a:t>
                      </a:r>
                      <a:r>
                        <a:rPr sz="2000" spc="-25" dirty="0">
                          <a:solidFill>
                            <a:schemeClr val="bg1">
                              <a:lumMod val="65000"/>
                              <a:lumOff val="35000"/>
                            </a:schemeClr>
                          </a:solidFill>
                          <a:latin typeface="Calibri"/>
                          <a:cs typeface="Calibri"/>
                        </a:rPr>
                        <a:t>n</a:t>
                      </a:r>
                      <a:r>
                        <a:rPr sz="2000" dirty="0">
                          <a:solidFill>
                            <a:schemeClr val="bg1">
                              <a:lumMod val="65000"/>
                              <a:lumOff val="35000"/>
                            </a:schemeClr>
                          </a:solidFill>
                          <a:latin typeface="Calibri"/>
                          <a:cs typeface="Calibri"/>
                        </a:rPr>
                        <a:t>t</a:t>
                      </a:r>
                      <a:r>
                        <a:rPr sz="2000" spc="-40" dirty="0">
                          <a:solidFill>
                            <a:schemeClr val="bg1">
                              <a:lumMod val="65000"/>
                              <a:lumOff val="35000"/>
                            </a:schemeClr>
                          </a:solidFill>
                          <a:latin typeface="Calibri"/>
                          <a:cs typeface="Calibri"/>
                        </a:rPr>
                        <a:t>r</a:t>
                      </a:r>
                      <a:r>
                        <a:rPr sz="2000" dirty="0">
                          <a:solidFill>
                            <a:schemeClr val="bg1">
                              <a:lumMod val="65000"/>
                              <a:lumOff val="35000"/>
                            </a:schemeClr>
                          </a:solidFill>
                          <a:latin typeface="Calibri"/>
                          <a:cs typeface="Calibri"/>
                        </a:rPr>
                        <a:t>ac</a:t>
                      </a:r>
                      <a:r>
                        <a:rPr sz="2000" spc="-40" dirty="0">
                          <a:solidFill>
                            <a:schemeClr val="bg1">
                              <a:lumMod val="65000"/>
                              <a:lumOff val="35000"/>
                            </a:schemeClr>
                          </a:solidFill>
                          <a:latin typeface="Calibri"/>
                          <a:cs typeface="Calibri"/>
                        </a:rPr>
                        <a:t>r</a:t>
                      </a:r>
                      <a:r>
                        <a:rPr sz="2000" dirty="0">
                          <a:solidFill>
                            <a:schemeClr val="bg1">
                              <a:lumMod val="65000"/>
                              <a:lumOff val="35000"/>
                            </a:schemeClr>
                          </a:solidFill>
                          <a:latin typeface="Calibri"/>
                          <a:cs typeface="Calibri"/>
                        </a:rPr>
                        <a:t>an</a:t>
                      </a:r>
                      <a:r>
                        <a:rPr sz="2000" spc="-5" dirty="0">
                          <a:solidFill>
                            <a:schemeClr val="bg1">
                              <a:lumMod val="65000"/>
                              <a:lumOff val="35000"/>
                            </a:schemeClr>
                          </a:solidFill>
                          <a:latin typeface="Calibri"/>
                          <a:cs typeface="Calibri"/>
                        </a:rPr>
                        <a:t>i</a:t>
                      </a:r>
                      <a:r>
                        <a:rPr sz="2000" dirty="0">
                          <a:solidFill>
                            <a:schemeClr val="bg1">
                              <a:lumMod val="65000"/>
                              <a:lumOff val="35000"/>
                            </a:schemeClr>
                          </a:solidFill>
                          <a:latin typeface="Calibri"/>
                          <a:cs typeface="Calibri"/>
                        </a:rPr>
                        <a:t>al</a:t>
                      </a:r>
                      <a:r>
                        <a:rPr sz="2000" spc="10" dirty="0">
                          <a:solidFill>
                            <a:schemeClr val="bg1">
                              <a:lumMod val="65000"/>
                              <a:lumOff val="35000"/>
                            </a:schemeClr>
                          </a:solidFill>
                          <a:latin typeface="Calibri"/>
                          <a:cs typeface="Calibri"/>
                        </a:rPr>
                        <a:t> </a:t>
                      </a:r>
                      <a:r>
                        <a:rPr sz="2000" dirty="0">
                          <a:solidFill>
                            <a:schemeClr val="bg1">
                              <a:lumMod val="65000"/>
                              <a:lumOff val="35000"/>
                            </a:schemeClr>
                          </a:solidFill>
                          <a:latin typeface="Calibri"/>
                          <a:cs typeface="Calibri"/>
                        </a:rPr>
                        <a:t>ha</a:t>
                      </a:r>
                      <a:r>
                        <a:rPr sz="2000" spc="-5" dirty="0">
                          <a:solidFill>
                            <a:schemeClr val="bg1">
                              <a:lumMod val="65000"/>
                              <a:lumOff val="35000"/>
                            </a:schemeClr>
                          </a:solidFill>
                          <a:latin typeface="Calibri"/>
                          <a:cs typeface="Calibri"/>
                        </a:rPr>
                        <a:t>emorr</a:t>
                      </a:r>
                      <a:r>
                        <a:rPr sz="2000" dirty="0">
                          <a:solidFill>
                            <a:schemeClr val="bg1">
                              <a:lumMod val="65000"/>
                              <a:lumOff val="35000"/>
                            </a:schemeClr>
                          </a:solidFill>
                          <a:latin typeface="Calibri"/>
                          <a:cs typeface="Calibri"/>
                        </a:rPr>
                        <a:t>ha</a:t>
                      </a:r>
                      <a:r>
                        <a:rPr sz="2000" spc="-10" dirty="0">
                          <a:solidFill>
                            <a:schemeClr val="bg1">
                              <a:lumMod val="65000"/>
                              <a:lumOff val="35000"/>
                            </a:schemeClr>
                          </a:solidFill>
                          <a:latin typeface="Calibri"/>
                          <a:cs typeface="Calibri"/>
                        </a:rPr>
                        <a:t>g</a:t>
                      </a:r>
                      <a:r>
                        <a:rPr sz="2000" spc="-5" dirty="0">
                          <a:solidFill>
                            <a:schemeClr val="bg1">
                              <a:lumMod val="65000"/>
                              <a:lumOff val="35000"/>
                            </a:schemeClr>
                          </a:solidFill>
                          <a:latin typeface="Calibri"/>
                          <a:cs typeface="Calibri"/>
                        </a:rPr>
                        <a:t>e</a:t>
                      </a:r>
                      <a:r>
                        <a:rPr sz="2000" dirty="0">
                          <a:solidFill>
                            <a:schemeClr val="bg1">
                              <a:lumMod val="65000"/>
                              <a:lumOff val="35000"/>
                            </a:schemeClr>
                          </a:solidFill>
                          <a:latin typeface="Calibri"/>
                          <a:cs typeface="Calibri"/>
                        </a:rPr>
                        <a:t>,</a:t>
                      </a:r>
                      <a:r>
                        <a:rPr sz="2000" spc="-20" dirty="0">
                          <a:solidFill>
                            <a:schemeClr val="bg1">
                              <a:lumMod val="65000"/>
                              <a:lumOff val="35000"/>
                            </a:schemeClr>
                          </a:solidFill>
                          <a:latin typeface="Calibri"/>
                          <a:cs typeface="Calibri"/>
                        </a:rPr>
                        <a:t> </a:t>
                      </a:r>
                      <a:r>
                        <a:rPr sz="2000" spc="-5" dirty="0">
                          <a:solidFill>
                            <a:schemeClr val="bg1">
                              <a:lumMod val="65000"/>
                              <a:lumOff val="35000"/>
                            </a:schemeClr>
                          </a:solidFill>
                          <a:latin typeface="Calibri"/>
                          <a:cs typeface="Calibri"/>
                        </a:rPr>
                        <a:t>o</a:t>
                      </a:r>
                      <a:r>
                        <a:rPr sz="2000" spc="-40" dirty="0">
                          <a:solidFill>
                            <a:schemeClr val="bg1">
                              <a:lumMod val="65000"/>
                              <a:lumOff val="35000"/>
                            </a:schemeClr>
                          </a:solidFill>
                          <a:latin typeface="Calibri"/>
                          <a:cs typeface="Calibri"/>
                        </a:rPr>
                        <a:t>r</a:t>
                      </a:r>
                      <a:r>
                        <a:rPr sz="2000" dirty="0">
                          <a:solidFill>
                            <a:schemeClr val="bg1">
                              <a:lumMod val="65000"/>
                              <a:lumOff val="35000"/>
                            </a:schemeClr>
                          </a:solidFill>
                          <a:latin typeface="Calibri"/>
                          <a:cs typeface="Calibri"/>
                        </a:rPr>
                        <a:t>al a</a:t>
                      </a:r>
                      <a:r>
                        <a:rPr sz="2000" spc="-25" dirty="0">
                          <a:solidFill>
                            <a:schemeClr val="bg1">
                              <a:lumMod val="65000"/>
                              <a:lumOff val="35000"/>
                            </a:schemeClr>
                          </a:solidFill>
                          <a:latin typeface="Calibri"/>
                          <a:cs typeface="Calibri"/>
                        </a:rPr>
                        <a:t>n</a:t>
                      </a:r>
                      <a:r>
                        <a:rPr sz="2000" dirty="0">
                          <a:solidFill>
                            <a:schemeClr val="bg1">
                              <a:lumMod val="65000"/>
                              <a:lumOff val="35000"/>
                            </a:schemeClr>
                          </a:solidFill>
                          <a:latin typeface="Calibri"/>
                          <a:cs typeface="Calibri"/>
                        </a:rPr>
                        <a:t>t</a:t>
                      </a:r>
                      <a:r>
                        <a:rPr sz="2000" spc="-5" dirty="0">
                          <a:solidFill>
                            <a:schemeClr val="bg1">
                              <a:lumMod val="65000"/>
                              <a:lumOff val="35000"/>
                            </a:schemeClr>
                          </a:solidFill>
                          <a:latin typeface="Calibri"/>
                          <a:cs typeface="Calibri"/>
                        </a:rPr>
                        <a:t>i</a:t>
                      </a:r>
                      <a:r>
                        <a:rPr sz="2000" spc="-10" dirty="0">
                          <a:solidFill>
                            <a:schemeClr val="bg1">
                              <a:lumMod val="65000"/>
                              <a:lumOff val="35000"/>
                            </a:schemeClr>
                          </a:solidFill>
                          <a:latin typeface="Calibri"/>
                          <a:cs typeface="Calibri"/>
                        </a:rPr>
                        <a:t>c</a:t>
                      </a:r>
                      <a:r>
                        <a:rPr sz="2000" spc="-5" dirty="0">
                          <a:solidFill>
                            <a:schemeClr val="bg1">
                              <a:lumMod val="65000"/>
                              <a:lumOff val="35000"/>
                            </a:schemeClr>
                          </a:solidFill>
                          <a:latin typeface="Calibri"/>
                          <a:cs typeface="Calibri"/>
                        </a:rPr>
                        <a:t>oa</a:t>
                      </a:r>
                      <a:r>
                        <a:rPr sz="2000" spc="5" dirty="0">
                          <a:solidFill>
                            <a:schemeClr val="bg1">
                              <a:lumMod val="65000"/>
                              <a:lumOff val="35000"/>
                            </a:schemeClr>
                          </a:solidFill>
                          <a:latin typeface="Calibri"/>
                          <a:cs typeface="Calibri"/>
                        </a:rPr>
                        <a:t>g</a:t>
                      </a:r>
                      <a:r>
                        <a:rPr sz="2000" dirty="0">
                          <a:solidFill>
                            <a:schemeClr val="bg1">
                              <a:lumMod val="65000"/>
                              <a:lumOff val="35000"/>
                            </a:schemeClr>
                          </a:solidFill>
                          <a:latin typeface="Calibri"/>
                          <a:cs typeface="Calibri"/>
                        </a:rPr>
                        <a:t>u</a:t>
                      </a:r>
                      <a:r>
                        <a:rPr sz="2000" spc="-5" dirty="0">
                          <a:solidFill>
                            <a:schemeClr val="bg1">
                              <a:lumMod val="65000"/>
                              <a:lumOff val="35000"/>
                            </a:schemeClr>
                          </a:solidFill>
                          <a:latin typeface="Calibri"/>
                          <a:cs typeface="Calibri"/>
                        </a:rPr>
                        <a:t>l</a:t>
                      </a:r>
                      <a:r>
                        <a:rPr sz="2000" spc="-25" dirty="0">
                          <a:solidFill>
                            <a:schemeClr val="bg1">
                              <a:lumMod val="65000"/>
                              <a:lumOff val="35000"/>
                            </a:schemeClr>
                          </a:solidFill>
                          <a:latin typeface="Calibri"/>
                          <a:cs typeface="Calibri"/>
                        </a:rPr>
                        <a:t>a</a:t>
                      </a:r>
                      <a:r>
                        <a:rPr sz="2000" dirty="0">
                          <a:solidFill>
                            <a:schemeClr val="bg1">
                              <a:lumMod val="65000"/>
                              <a:lumOff val="35000"/>
                            </a:schemeClr>
                          </a:solidFill>
                          <a:latin typeface="Calibri"/>
                          <a:cs typeface="Calibri"/>
                        </a:rPr>
                        <a:t>t</a:t>
                      </a:r>
                      <a:r>
                        <a:rPr sz="2000" spc="-5" dirty="0">
                          <a:solidFill>
                            <a:schemeClr val="bg1">
                              <a:lumMod val="65000"/>
                              <a:lumOff val="35000"/>
                            </a:schemeClr>
                          </a:solidFill>
                          <a:latin typeface="Calibri"/>
                          <a:cs typeface="Calibri"/>
                        </a:rPr>
                        <a:t>io</a:t>
                      </a:r>
                      <a:r>
                        <a:rPr sz="2000" dirty="0">
                          <a:solidFill>
                            <a:schemeClr val="bg1">
                              <a:lumMod val="65000"/>
                              <a:lumOff val="35000"/>
                            </a:schemeClr>
                          </a:solidFill>
                          <a:latin typeface="Calibri"/>
                          <a:cs typeface="Calibri"/>
                        </a:rPr>
                        <a:t>n</a:t>
                      </a:r>
                      <a:r>
                        <a:rPr sz="2000" spc="-5" dirty="0">
                          <a:solidFill>
                            <a:schemeClr val="bg1">
                              <a:lumMod val="65000"/>
                              <a:lumOff val="35000"/>
                            </a:schemeClr>
                          </a:solidFill>
                          <a:latin typeface="Calibri"/>
                          <a:cs typeface="Calibri"/>
                        </a:rPr>
                        <a:t> i</a:t>
                      </a:r>
                      <a:r>
                        <a:rPr sz="2000" dirty="0">
                          <a:solidFill>
                            <a:schemeClr val="bg1">
                              <a:lumMod val="65000"/>
                              <a:lumOff val="35000"/>
                            </a:schemeClr>
                          </a:solidFill>
                          <a:latin typeface="Calibri"/>
                          <a:cs typeface="Calibri"/>
                        </a:rPr>
                        <a:t>n</a:t>
                      </a:r>
                      <a:r>
                        <a:rPr sz="2000" spc="5" dirty="0">
                          <a:solidFill>
                            <a:schemeClr val="bg1">
                              <a:lumMod val="65000"/>
                              <a:lumOff val="35000"/>
                            </a:schemeClr>
                          </a:solidFill>
                          <a:latin typeface="Calibri"/>
                          <a:cs typeface="Calibri"/>
                        </a:rPr>
                        <a:t> </a:t>
                      </a:r>
                      <a:r>
                        <a:rPr sz="2000" dirty="0">
                          <a:solidFill>
                            <a:schemeClr val="bg1">
                              <a:lumMod val="65000"/>
                              <a:lumOff val="35000"/>
                            </a:schemeClr>
                          </a:solidFill>
                          <a:latin typeface="Calibri"/>
                          <a:cs typeface="Calibri"/>
                        </a:rPr>
                        <a:t>p</a:t>
                      </a:r>
                      <a:r>
                        <a:rPr sz="2000" spc="-25" dirty="0">
                          <a:solidFill>
                            <a:schemeClr val="bg1">
                              <a:lumMod val="65000"/>
                              <a:lumOff val="35000"/>
                            </a:schemeClr>
                          </a:solidFill>
                          <a:latin typeface="Calibri"/>
                          <a:cs typeface="Calibri"/>
                        </a:rPr>
                        <a:t>a</a:t>
                      </a:r>
                      <a:r>
                        <a:rPr sz="2000" dirty="0">
                          <a:solidFill>
                            <a:schemeClr val="bg1">
                              <a:lumMod val="65000"/>
                              <a:lumOff val="35000"/>
                            </a:schemeClr>
                          </a:solidFill>
                          <a:latin typeface="Calibri"/>
                          <a:cs typeface="Calibri"/>
                        </a:rPr>
                        <a:t>t</a:t>
                      </a:r>
                      <a:r>
                        <a:rPr sz="2000" spc="-5" dirty="0">
                          <a:solidFill>
                            <a:schemeClr val="bg1">
                              <a:lumMod val="65000"/>
                              <a:lumOff val="35000"/>
                            </a:schemeClr>
                          </a:solidFill>
                          <a:latin typeface="Calibri"/>
                          <a:cs typeface="Calibri"/>
                        </a:rPr>
                        <a:t>ie</a:t>
                      </a:r>
                      <a:r>
                        <a:rPr sz="2000" spc="-25" dirty="0">
                          <a:solidFill>
                            <a:schemeClr val="bg1">
                              <a:lumMod val="65000"/>
                              <a:lumOff val="35000"/>
                            </a:schemeClr>
                          </a:solidFill>
                          <a:latin typeface="Calibri"/>
                          <a:cs typeface="Calibri"/>
                        </a:rPr>
                        <a:t>n</a:t>
                      </a:r>
                      <a:r>
                        <a:rPr sz="2000" dirty="0">
                          <a:solidFill>
                            <a:schemeClr val="bg1">
                              <a:lumMod val="65000"/>
                              <a:lumOff val="35000"/>
                            </a:schemeClr>
                          </a:solidFill>
                          <a:latin typeface="Calibri"/>
                          <a:cs typeface="Calibri"/>
                        </a:rPr>
                        <a:t>ts</a:t>
                      </a:r>
                      <a:r>
                        <a:rPr sz="2000" spc="10" dirty="0">
                          <a:solidFill>
                            <a:schemeClr val="bg1">
                              <a:lumMod val="65000"/>
                              <a:lumOff val="35000"/>
                            </a:schemeClr>
                          </a:solidFill>
                          <a:latin typeface="Calibri"/>
                          <a:cs typeface="Calibri"/>
                        </a:rPr>
                        <a:t> </a:t>
                      </a:r>
                      <a:r>
                        <a:rPr sz="2000" spc="-5" dirty="0">
                          <a:solidFill>
                            <a:schemeClr val="bg1">
                              <a:lumMod val="65000"/>
                              <a:lumOff val="35000"/>
                            </a:schemeClr>
                          </a:solidFill>
                          <a:latin typeface="Calibri"/>
                          <a:cs typeface="Calibri"/>
                        </a:rPr>
                        <a:t>wi</a:t>
                      </a:r>
                      <a:r>
                        <a:rPr sz="2000" dirty="0">
                          <a:solidFill>
                            <a:schemeClr val="bg1">
                              <a:lumMod val="65000"/>
                              <a:lumOff val="35000"/>
                            </a:schemeClr>
                          </a:solidFill>
                          <a:latin typeface="Calibri"/>
                          <a:cs typeface="Calibri"/>
                        </a:rPr>
                        <a:t>th</a:t>
                      </a:r>
                      <a:r>
                        <a:rPr sz="2000" spc="5" dirty="0">
                          <a:solidFill>
                            <a:schemeClr val="bg1">
                              <a:lumMod val="65000"/>
                              <a:lumOff val="35000"/>
                            </a:schemeClr>
                          </a:solidFill>
                          <a:latin typeface="Calibri"/>
                          <a:cs typeface="Calibri"/>
                        </a:rPr>
                        <a:t> </a:t>
                      </a:r>
                      <a:r>
                        <a:rPr sz="2000" dirty="0">
                          <a:solidFill>
                            <a:schemeClr val="bg1">
                              <a:lumMod val="65000"/>
                              <a:lumOff val="35000"/>
                            </a:schemeClr>
                          </a:solidFill>
                          <a:latin typeface="Calibri"/>
                          <a:cs typeface="Calibri"/>
                        </a:rPr>
                        <a:t>AF</a:t>
                      </a:r>
                      <a:r>
                        <a:rPr sz="2000" spc="-5" dirty="0">
                          <a:solidFill>
                            <a:schemeClr val="bg1">
                              <a:lumMod val="65000"/>
                              <a:lumOff val="35000"/>
                            </a:schemeClr>
                          </a:solidFill>
                          <a:latin typeface="Calibri"/>
                          <a:cs typeface="Calibri"/>
                        </a:rPr>
                        <a:t> m</a:t>
                      </a:r>
                      <a:r>
                        <a:rPr sz="2000" spc="-40" dirty="0">
                          <a:solidFill>
                            <a:schemeClr val="bg1">
                              <a:lumMod val="65000"/>
                              <a:lumOff val="35000"/>
                            </a:schemeClr>
                          </a:solidFill>
                          <a:latin typeface="Calibri"/>
                          <a:cs typeface="Calibri"/>
                        </a:rPr>
                        <a:t>a</a:t>
                      </a:r>
                      <a:r>
                        <a:rPr sz="2000" dirty="0">
                          <a:solidFill>
                            <a:schemeClr val="bg1">
                              <a:lumMod val="65000"/>
                              <a:lumOff val="35000"/>
                            </a:schemeClr>
                          </a:solidFill>
                          <a:latin typeface="Calibri"/>
                          <a:cs typeface="Calibri"/>
                        </a:rPr>
                        <a:t>y</a:t>
                      </a:r>
                    </a:p>
                    <a:p>
                      <a:pPr marL="85090" marR="402590" algn="ctr">
                        <a:lnSpc>
                          <a:spcPct val="75000"/>
                        </a:lnSpc>
                        <a:spcBef>
                          <a:spcPts val="300"/>
                        </a:spcBef>
                      </a:pPr>
                      <a:r>
                        <a:rPr sz="2000" dirty="0">
                          <a:solidFill>
                            <a:schemeClr val="bg1">
                              <a:lumMod val="65000"/>
                              <a:lumOff val="35000"/>
                            </a:schemeClr>
                          </a:solidFill>
                          <a:latin typeface="Calibri"/>
                          <a:cs typeface="Calibri"/>
                        </a:rPr>
                        <a:t>be</a:t>
                      </a:r>
                      <a:r>
                        <a:rPr sz="2000" spc="-10" dirty="0">
                          <a:solidFill>
                            <a:schemeClr val="bg1">
                              <a:lumMod val="65000"/>
                              <a:lumOff val="35000"/>
                            </a:schemeClr>
                          </a:solidFill>
                          <a:latin typeface="Calibri"/>
                          <a:cs typeface="Calibri"/>
                        </a:rPr>
                        <a:t> </a:t>
                      </a:r>
                      <a:r>
                        <a:rPr sz="2000" spc="-30" dirty="0">
                          <a:solidFill>
                            <a:schemeClr val="bg1">
                              <a:lumMod val="65000"/>
                              <a:lumOff val="35000"/>
                            </a:schemeClr>
                          </a:solidFill>
                          <a:latin typeface="Calibri"/>
                          <a:cs typeface="Calibri"/>
                        </a:rPr>
                        <a:t>r</a:t>
                      </a:r>
                      <a:r>
                        <a:rPr sz="2000" spc="-5" dirty="0">
                          <a:solidFill>
                            <a:schemeClr val="bg1">
                              <a:lumMod val="65000"/>
                              <a:lumOff val="35000"/>
                            </a:schemeClr>
                          </a:solidFill>
                          <a:latin typeface="Calibri"/>
                          <a:cs typeface="Calibri"/>
                        </a:rPr>
                        <a:t>ei</a:t>
                      </a:r>
                      <a:r>
                        <a:rPr sz="2000" dirty="0">
                          <a:solidFill>
                            <a:schemeClr val="bg1">
                              <a:lumMod val="65000"/>
                              <a:lumOff val="35000"/>
                            </a:schemeClr>
                          </a:solidFill>
                          <a:latin typeface="Calibri"/>
                          <a:cs typeface="Calibri"/>
                        </a:rPr>
                        <a:t>n</a:t>
                      </a:r>
                      <a:r>
                        <a:rPr sz="2000" spc="-5" dirty="0">
                          <a:solidFill>
                            <a:schemeClr val="bg1">
                              <a:lumMod val="65000"/>
                              <a:lumOff val="35000"/>
                            </a:schemeClr>
                          </a:solidFill>
                          <a:latin typeface="Calibri"/>
                          <a:cs typeface="Calibri"/>
                        </a:rPr>
                        <a:t>i</a:t>
                      </a:r>
                      <a:r>
                        <a:rPr sz="2000" dirty="0">
                          <a:solidFill>
                            <a:schemeClr val="bg1">
                              <a:lumMod val="65000"/>
                              <a:lumOff val="35000"/>
                            </a:schemeClr>
                          </a:solidFill>
                          <a:latin typeface="Calibri"/>
                          <a:cs typeface="Calibri"/>
                        </a:rPr>
                        <a:t>t</a:t>
                      </a:r>
                      <a:r>
                        <a:rPr sz="2000" spc="-5" dirty="0">
                          <a:solidFill>
                            <a:schemeClr val="bg1">
                              <a:lumMod val="65000"/>
                              <a:lumOff val="35000"/>
                            </a:schemeClr>
                          </a:solidFill>
                          <a:latin typeface="Calibri"/>
                          <a:cs typeface="Calibri"/>
                        </a:rPr>
                        <a:t>i</a:t>
                      </a:r>
                      <a:r>
                        <a:rPr sz="2000" spc="-25" dirty="0">
                          <a:solidFill>
                            <a:schemeClr val="bg1">
                              <a:lumMod val="65000"/>
                              <a:lumOff val="35000"/>
                            </a:schemeClr>
                          </a:solidFill>
                          <a:latin typeface="Calibri"/>
                          <a:cs typeface="Calibri"/>
                        </a:rPr>
                        <a:t>at</a:t>
                      </a:r>
                      <a:r>
                        <a:rPr sz="2000" spc="-5" dirty="0">
                          <a:solidFill>
                            <a:schemeClr val="bg1">
                              <a:lumMod val="65000"/>
                              <a:lumOff val="35000"/>
                            </a:schemeClr>
                          </a:solidFill>
                          <a:latin typeface="Calibri"/>
                          <a:cs typeface="Calibri"/>
                        </a:rPr>
                        <a:t>e</a:t>
                      </a:r>
                      <a:r>
                        <a:rPr sz="2000" dirty="0">
                          <a:solidFill>
                            <a:schemeClr val="bg1">
                              <a:lumMod val="65000"/>
                              <a:lumOff val="35000"/>
                            </a:schemeClr>
                          </a:solidFill>
                          <a:latin typeface="Calibri"/>
                          <a:cs typeface="Calibri"/>
                        </a:rPr>
                        <a:t>d</a:t>
                      </a:r>
                      <a:r>
                        <a:rPr sz="2000" spc="40" dirty="0">
                          <a:solidFill>
                            <a:schemeClr val="bg1">
                              <a:lumMod val="65000"/>
                              <a:lumOff val="35000"/>
                            </a:schemeClr>
                          </a:solidFill>
                          <a:latin typeface="Calibri"/>
                          <a:cs typeface="Calibri"/>
                        </a:rPr>
                        <a:t> </a:t>
                      </a:r>
                      <a:r>
                        <a:rPr sz="2000" spc="-15" dirty="0">
                          <a:solidFill>
                            <a:schemeClr val="bg1">
                              <a:lumMod val="65000"/>
                              <a:lumOff val="35000"/>
                            </a:schemeClr>
                          </a:solidFill>
                          <a:latin typeface="Calibri"/>
                          <a:cs typeface="Calibri"/>
                        </a:rPr>
                        <a:t>a</a:t>
                      </a:r>
                      <a:r>
                        <a:rPr sz="2000" dirty="0">
                          <a:solidFill>
                            <a:schemeClr val="bg1">
                              <a:lumMod val="65000"/>
                              <a:lumOff val="35000"/>
                            </a:schemeClr>
                          </a:solidFill>
                          <a:latin typeface="Calibri"/>
                          <a:cs typeface="Calibri"/>
                        </a:rPr>
                        <a:t>f</a:t>
                      </a:r>
                      <a:r>
                        <a:rPr sz="2000" spc="-25" dirty="0">
                          <a:solidFill>
                            <a:schemeClr val="bg1">
                              <a:lumMod val="65000"/>
                              <a:lumOff val="35000"/>
                            </a:schemeClr>
                          </a:solidFill>
                          <a:latin typeface="Calibri"/>
                          <a:cs typeface="Calibri"/>
                        </a:rPr>
                        <a:t>t</a:t>
                      </a:r>
                      <a:r>
                        <a:rPr sz="2000" spc="-5" dirty="0">
                          <a:solidFill>
                            <a:schemeClr val="bg1">
                              <a:lumMod val="65000"/>
                              <a:lumOff val="35000"/>
                            </a:schemeClr>
                          </a:solidFill>
                          <a:latin typeface="Calibri"/>
                          <a:cs typeface="Calibri"/>
                        </a:rPr>
                        <a:t>e</a:t>
                      </a:r>
                      <a:r>
                        <a:rPr sz="2000" dirty="0">
                          <a:solidFill>
                            <a:schemeClr val="bg1">
                              <a:lumMod val="65000"/>
                              <a:lumOff val="35000"/>
                            </a:schemeClr>
                          </a:solidFill>
                          <a:latin typeface="Calibri"/>
                          <a:cs typeface="Calibri"/>
                        </a:rPr>
                        <a:t>r</a:t>
                      </a:r>
                      <a:r>
                        <a:rPr sz="2000" spc="10" dirty="0">
                          <a:solidFill>
                            <a:schemeClr val="bg1">
                              <a:lumMod val="65000"/>
                              <a:lumOff val="35000"/>
                            </a:schemeClr>
                          </a:solidFill>
                          <a:latin typeface="Calibri"/>
                          <a:cs typeface="Calibri"/>
                        </a:rPr>
                        <a:t> </a:t>
                      </a:r>
                      <a:r>
                        <a:rPr sz="2000" dirty="0">
                          <a:solidFill>
                            <a:schemeClr val="bg1">
                              <a:lumMod val="65000"/>
                              <a:lumOff val="35000"/>
                            </a:schemeClr>
                          </a:solidFill>
                          <a:latin typeface="Calibri"/>
                          <a:cs typeface="Calibri"/>
                        </a:rPr>
                        <a:t>4</a:t>
                      </a:r>
                      <a:r>
                        <a:rPr sz="2000" spc="-5" dirty="0">
                          <a:solidFill>
                            <a:schemeClr val="bg1">
                              <a:lumMod val="65000"/>
                              <a:lumOff val="35000"/>
                            </a:schemeClr>
                          </a:solidFill>
                          <a:latin typeface="Calibri"/>
                          <a:cs typeface="Calibri"/>
                        </a:rPr>
                        <a:t>–</a:t>
                      </a:r>
                      <a:r>
                        <a:rPr sz="2000" dirty="0">
                          <a:solidFill>
                            <a:schemeClr val="bg1">
                              <a:lumMod val="65000"/>
                              <a:lumOff val="35000"/>
                            </a:schemeClr>
                          </a:solidFill>
                          <a:latin typeface="Calibri"/>
                          <a:cs typeface="Calibri"/>
                        </a:rPr>
                        <a:t>8</a:t>
                      </a:r>
                      <a:r>
                        <a:rPr sz="2000" spc="-20" dirty="0">
                          <a:solidFill>
                            <a:schemeClr val="bg1">
                              <a:lumMod val="65000"/>
                              <a:lumOff val="35000"/>
                            </a:schemeClr>
                          </a:solidFill>
                          <a:latin typeface="Calibri"/>
                          <a:cs typeface="Calibri"/>
                        </a:rPr>
                        <a:t> w</a:t>
                      </a:r>
                      <a:r>
                        <a:rPr sz="2000" spc="-5" dirty="0">
                          <a:solidFill>
                            <a:schemeClr val="bg1">
                              <a:lumMod val="65000"/>
                              <a:lumOff val="35000"/>
                            </a:schemeClr>
                          </a:solidFill>
                          <a:latin typeface="Calibri"/>
                          <a:cs typeface="Calibri"/>
                        </a:rPr>
                        <a:t>ee</a:t>
                      </a:r>
                      <a:r>
                        <a:rPr sz="2000" spc="-25" dirty="0">
                          <a:solidFill>
                            <a:schemeClr val="bg1">
                              <a:lumMod val="65000"/>
                              <a:lumOff val="35000"/>
                            </a:schemeClr>
                          </a:solidFill>
                          <a:latin typeface="Calibri"/>
                          <a:cs typeface="Calibri"/>
                        </a:rPr>
                        <a:t>k</a:t>
                      </a:r>
                      <a:r>
                        <a:rPr sz="2000" dirty="0">
                          <a:solidFill>
                            <a:schemeClr val="bg1">
                              <a:lumMod val="65000"/>
                              <a:lumOff val="35000"/>
                            </a:schemeClr>
                          </a:solidFill>
                          <a:latin typeface="Calibri"/>
                          <a:cs typeface="Calibri"/>
                        </a:rPr>
                        <a:t>s</a:t>
                      </a:r>
                      <a:r>
                        <a:rPr sz="2000" spc="10" dirty="0">
                          <a:solidFill>
                            <a:schemeClr val="bg1">
                              <a:lumMod val="65000"/>
                              <a:lumOff val="35000"/>
                            </a:schemeClr>
                          </a:solidFill>
                          <a:latin typeface="Calibri"/>
                          <a:cs typeface="Calibri"/>
                        </a:rPr>
                        <a:t> </a:t>
                      </a:r>
                      <a:r>
                        <a:rPr sz="2000" dirty="0">
                          <a:solidFill>
                            <a:schemeClr val="bg1">
                              <a:lumMod val="65000"/>
                              <a:lumOff val="35000"/>
                            </a:schemeClr>
                          </a:solidFill>
                          <a:latin typeface="Calibri"/>
                          <a:cs typeface="Calibri"/>
                        </a:rPr>
                        <a:t>p</a:t>
                      </a:r>
                      <a:r>
                        <a:rPr sz="2000" spc="-40" dirty="0">
                          <a:solidFill>
                            <a:schemeClr val="bg1">
                              <a:lumMod val="65000"/>
                              <a:lumOff val="35000"/>
                            </a:schemeClr>
                          </a:solidFill>
                          <a:latin typeface="Calibri"/>
                          <a:cs typeface="Calibri"/>
                        </a:rPr>
                        <a:t>r</a:t>
                      </a:r>
                      <a:r>
                        <a:rPr sz="2000" spc="-15" dirty="0">
                          <a:solidFill>
                            <a:schemeClr val="bg1">
                              <a:lumMod val="65000"/>
                              <a:lumOff val="35000"/>
                            </a:schemeClr>
                          </a:solidFill>
                          <a:latin typeface="Calibri"/>
                          <a:cs typeface="Calibri"/>
                        </a:rPr>
                        <a:t>o</a:t>
                      </a:r>
                      <a:r>
                        <a:rPr sz="2000" spc="-10" dirty="0">
                          <a:solidFill>
                            <a:schemeClr val="bg1">
                              <a:lumMod val="65000"/>
                              <a:lumOff val="35000"/>
                            </a:schemeClr>
                          </a:solidFill>
                          <a:latin typeface="Calibri"/>
                          <a:cs typeface="Calibri"/>
                        </a:rPr>
                        <a:t>v</a:t>
                      </a:r>
                      <a:r>
                        <a:rPr sz="2000" spc="-5" dirty="0">
                          <a:solidFill>
                            <a:schemeClr val="bg1">
                              <a:lumMod val="65000"/>
                              <a:lumOff val="35000"/>
                            </a:schemeClr>
                          </a:solidFill>
                          <a:latin typeface="Calibri"/>
                          <a:cs typeface="Calibri"/>
                        </a:rPr>
                        <a:t>i</a:t>
                      </a:r>
                      <a:r>
                        <a:rPr sz="2000" dirty="0">
                          <a:solidFill>
                            <a:schemeClr val="bg1">
                              <a:lumMod val="65000"/>
                              <a:lumOff val="35000"/>
                            </a:schemeClr>
                          </a:solidFill>
                          <a:latin typeface="Calibri"/>
                          <a:cs typeface="Calibri"/>
                        </a:rPr>
                        <a:t>d</a:t>
                      </a:r>
                      <a:r>
                        <a:rPr sz="2000" spc="-5" dirty="0">
                          <a:solidFill>
                            <a:schemeClr val="bg1">
                              <a:lumMod val="65000"/>
                              <a:lumOff val="35000"/>
                            </a:schemeClr>
                          </a:solidFill>
                          <a:latin typeface="Calibri"/>
                          <a:cs typeface="Calibri"/>
                        </a:rPr>
                        <a:t>e</a:t>
                      </a:r>
                      <a:r>
                        <a:rPr sz="2000" dirty="0">
                          <a:solidFill>
                            <a:schemeClr val="bg1">
                              <a:lumMod val="65000"/>
                              <a:lumOff val="35000"/>
                            </a:schemeClr>
                          </a:solidFill>
                          <a:latin typeface="Calibri"/>
                          <a:cs typeface="Calibri"/>
                        </a:rPr>
                        <a:t>d</a:t>
                      </a:r>
                      <a:r>
                        <a:rPr sz="2000" spc="-5" dirty="0">
                          <a:solidFill>
                            <a:schemeClr val="bg1">
                              <a:lumMod val="65000"/>
                              <a:lumOff val="35000"/>
                            </a:schemeClr>
                          </a:solidFill>
                          <a:latin typeface="Calibri"/>
                          <a:cs typeface="Calibri"/>
                        </a:rPr>
                        <a:t> </a:t>
                      </a:r>
                      <a:r>
                        <a:rPr sz="2000" dirty="0">
                          <a:solidFill>
                            <a:schemeClr val="bg1">
                              <a:lumMod val="65000"/>
                              <a:lumOff val="35000"/>
                            </a:schemeClr>
                          </a:solidFill>
                          <a:latin typeface="Calibri"/>
                          <a:cs typeface="Calibri"/>
                        </a:rPr>
                        <a:t>the </a:t>
                      </a:r>
                      <a:r>
                        <a:rPr sz="2000" spc="-10" dirty="0">
                          <a:solidFill>
                            <a:schemeClr val="bg1">
                              <a:lumMod val="65000"/>
                              <a:lumOff val="35000"/>
                            </a:schemeClr>
                          </a:solidFill>
                          <a:latin typeface="Calibri"/>
                          <a:cs typeface="Calibri"/>
                        </a:rPr>
                        <a:t>c</a:t>
                      </a:r>
                      <a:r>
                        <a:rPr sz="2000" dirty="0">
                          <a:solidFill>
                            <a:schemeClr val="bg1">
                              <a:lumMod val="65000"/>
                              <a:lumOff val="35000"/>
                            </a:schemeClr>
                          </a:solidFill>
                          <a:latin typeface="Calibri"/>
                          <a:cs typeface="Calibri"/>
                        </a:rPr>
                        <a:t>au</a:t>
                      </a:r>
                      <a:r>
                        <a:rPr sz="2000" spc="-5" dirty="0">
                          <a:solidFill>
                            <a:schemeClr val="bg1">
                              <a:lumMod val="65000"/>
                              <a:lumOff val="35000"/>
                            </a:schemeClr>
                          </a:solidFill>
                          <a:latin typeface="Calibri"/>
                          <a:cs typeface="Calibri"/>
                        </a:rPr>
                        <a:t>s</a:t>
                      </a:r>
                      <a:r>
                        <a:rPr sz="2000" dirty="0">
                          <a:solidFill>
                            <a:schemeClr val="bg1">
                              <a:lumMod val="65000"/>
                              <a:lumOff val="35000"/>
                            </a:schemeClr>
                          </a:solidFill>
                          <a:latin typeface="Calibri"/>
                          <a:cs typeface="Calibri"/>
                        </a:rPr>
                        <a:t>e</a:t>
                      </a:r>
                      <a:r>
                        <a:rPr sz="2000" spc="-10" dirty="0">
                          <a:solidFill>
                            <a:schemeClr val="bg1">
                              <a:lumMod val="65000"/>
                              <a:lumOff val="35000"/>
                            </a:schemeClr>
                          </a:solidFill>
                          <a:latin typeface="Calibri"/>
                          <a:cs typeface="Calibri"/>
                        </a:rPr>
                        <a:t> </a:t>
                      </a:r>
                      <a:r>
                        <a:rPr sz="2000" spc="-5" dirty="0">
                          <a:solidFill>
                            <a:schemeClr val="bg1">
                              <a:lumMod val="65000"/>
                              <a:lumOff val="35000"/>
                            </a:schemeClr>
                          </a:solidFill>
                          <a:latin typeface="Calibri"/>
                          <a:cs typeface="Calibri"/>
                        </a:rPr>
                        <a:t>o</a:t>
                      </a:r>
                      <a:r>
                        <a:rPr sz="2000" dirty="0">
                          <a:solidFill>
                            <a:schemeClr val="bg1">
                              <a:lumMod val="65000"/>
                              <a:lumOff val="35000"/>
                            </a:schemeClr>
                          </a:solidFill>
                          <a:latin typeface="Calibri"/>
                          <a:cs typeface="Calibri"/>
                        </a:rPr>
                        <a:t>f</a:t>
                      </a:r>
                      <a:r>
                        <a:rPr sz="2000" spc="-10" dirty="0">
                          <a:solidFill>
                            <a:schemeClr val="bg1">
                              <a:lumMod val="65000"/>
                              <a:lumOff val="35000"/>
                            </a:schemeClr>
                          </a:solidFill>
                          <a:latin typeface="Calibri"/>
                          <a:cs typeface="Calibri"/>
                        </a:rPr>
                        <a:t> </a:t>
                      </a:r>
                      <a:r>
                        <a:rPr sz="2000" dirty="0">
                          <a:solidFill>
                            <a:schemeClr val="bg1">
                              <a:lumMod val="65000"/>
                              <a:lumOff val="35000"/>
                            </a:schemeClr>
                          </a:solidFill>
                          <a:latin typeface="Calibri"/>
                          <a:cs typeface="Calibri"/>
                        </a:rPr>
                        <a:t>b</a:t>
                      </a:r>
                      <a:r>
                        <a:rPr sz="2000" spc="-5" dirty="0">
                          <a:solidFill>
                            <a:schemeClr val="bg1">
                              <a:lumMod val="65000"/>
                              <a:lumOff val="35000"/>
                            </a:schemeClr>
                          </a:solidFill>
                          <a:latin typeface="Calibri"/>
                          <a:cs typeface="Calibri"/>
                        </a:rPr>
                        <a:t>lee</a:t>
                      </a:r>
                      <a:r>
                        <a:rPr sz="2000" spc="5" dirty="0">
                          <a:solidFill>
                            <a:schemeClr val="bg1">
                              <a:lumMod val="65000"/>
                              <a:lumOff val="35000"/>
                            </a:schemeClr>
                          </a:solidFill>
                          <a:latin typeface="Calibri"/>
                          <a:cs typeface="Calibri"/>
                        </a:rPr>
                        <a:t>d</a:t>
                      </a:r>
                      <a:r>
                        <a:rPr sz="2000" spc="-5" dirty="0">
                          <a:solidFill>
                            <a:schemeClr val="bg1">
                              <a:lumMod val="65000"/>
                              <a:lumOff val="35000"/>
                            </a:schemeClr>
                          </a:solidFill>
                          <a:latin typeface="Calibri"/>
                          <a:cs typeface="Calibri"/>
                        </a:rPr>
                        <a:t>i</a:t>
                      </a:r>
                      <a:r>
                        <a:rPr sz="2000" dirty="0">
                          <a:solidFill>
                            <a:schemeClr val="bg1">
                              <a:lumMod val="65000"/>
                              <a:lumOff val="35000"/>
                            </a:schemeClr>
                          </a:solidFill>
                          <a:latin typeface="Calibri"/>
                          <a:cs typeface="Calibri"/>
                        </a:rPr>
                        <a:t>ng</a:t>
                      </a:r>
                      <a:r>
                        <a:rPr sz="2000" spc="-5" dirty="0">
                          <a:solidFill>
                            <a:schemeClr val="bg1">
                              <a:lumMod val="65000"/>
                              <a:lumOff val="35000"/>
                            </a:schemeClr>
                          </a:solidFill>
                          <a:latin typeface="Calibri"/>
                          <a:cs typeface="Calibri"/>
                        </a:rPr>
                        <a:t> o</a:t>
                      </a:r>
                      <a:r>
                        <a:rPr sz="2000" dirty="0">
                          <a:solidFill>
                            <a:schemeClr val="bg1">
                              <a:lumMod val="65000"/>
                              <a:lumOff val="35000"/>
                            </a:schemeClr>
                          </a:solidFill>
                          <a:latin typeface="Calibri"/>
                          <a:cs typeface="Calibri"/>
                        </a:rPr>
                        <a:t>r</a:t>
                      </a:r>
                      <a:r>
                        <a:rPr sz="2000" spc="-10" dirty="0">
                          <a:solidFill>
                            <a:schemeClr val="bg1">
                              <a:lumMod val="65000"/>
                              <a:lumOff val="35000"/>
                            </a:schemeClr>
                          </a:solidFill>
                          <a:latin typeface="Calibri"/>
                          <a:cs typeface="Calibri"/>
                        </a:rPr>
                        <a:t> </a:t>
                      </a:r>
                      <a:r>
                        <a:rPr sz="2000" dirty="0">
                          <a:solidFill>
                            <a:schemeClr val="bg1">
                              <a:lumMod val="65000"/>
                              <a:lumOff val="35000"/>
                            </a:schemeClr>
                          </a:solidFill>
                          <a:latin typeface="Calibri"/>
                          <a:cs typeface="Calibri"/>
                        </a:rPr>
                        <a:t>the </a:t>
                      </a:r>
                      <a:r>
                        <a:rPr sz="2000" spc="-30" dirty="0">
                          <a:solidFill>
                            <a:schemeClr val="bg1">
                              <a:lumMod val="65000"/>
                              <a:lumOff val="35000"/>
                            </a:schemeClr>
                          </a:solidFill>
                          <a:latin typeface="Calibri"/>
                          <a:cs typeface="Calibri"/>
                        </a:rPr>
                        <a:t>r</a:t>
                      </a:r>
                      <a:r>
                        <a:rPr sz="2000" spc="-5" dirty="0">
                          <a:solidFill>
                            <a:schemeClr val="bg1">
                              <a:lumMod val="65000"/>
                              <a:lumOff val="35000"/>
                            </a:schemeClr>
                          </a:solidFill>
                          <a:latin typeface="Calibri"/>
                          <a:cs typeface="Calibri"/>
                        </a:rPr>
                        <a:t>el</a:t>
                      </a:r>
                      <a:r>
                        <a:rPr sz="2000" spc="-15" dirty="0">
                          <a:solidFill>
                            <a:schemeClr val="bg1">
                              <a:lumMod val="65000"/>
                              <a:lumOff val="35000"/>
                            </a:schemeClr>
                          </a:solidFill>
                          <a:latin typeface="Calibri"/>
                          <a:cs typeface="Calibri"/>
                        </a:rPr>
                        <a:t>e</a:t>
                      </a:r>
                      <a:r>
                        <a:rPr sz="2000" spc="-30" dirty="0">
                          <a:solidFill>
                            <a:schemeClr val="bg1">
                              <a:lumMod val="65000"/>
                              <a:lumOff val="35000"/>
                            </a:schemeClr>
                          </a:solidFill>
                          <a:latin typeface="Calibri"/>
                          <a:cs typeface="Calibri"/>
                        </a:rPr>
                        <a:t>v</a:t>
                      </a:r>
                      <a:r>
                        <a:rPr sz="2000" dirty="0">
                          <a:solidFill>
                            <a:schemeClr val="bg1">
                              <a:lumMod val="65000"/>
                              <a:lumOff val="35000"/>
                            </a:schemeClr>
                          </a:solidFill>
                          <a:latin typeface="Calibri"/>
                          <a:cs typeface="Calibri"/>
                        </a:rPr>
                        <a:t>a</a:t>
                      </a:r>
                      <a:r>
                        <a:rPr sz="2000" spc="-25" dirty="0">
                          <a:solidFill>
                            <a:schemeClr val="bg1">
                              <a:lumMod val="65000"/>
                              <a:lumOff val="35000"/>
                            </a:schemeClr>
                          </a:solidFill>
                          <a:latin typeface="Calibri"/>
                          <a:cs typeface="Calibri"/>
                        </a:rPr>
                        <a:t>n</a:t>
                      </a:r>
                      <a:r>
                        <a:rPr sz="2000" dirty="0">
                          <a:solidFill>
                            <a:schemeClr val="bg1">
                              <a:lumMod val="65000"/>
                              <a:lumOff val="35000"/>
                            </a:schemeClr>
                          </a:solidFill>
                          <a:latin typeface="Calibri"/>
                          <a:cs typeface="Calibri"/>
                        </a:rPr>
                        <a:t>t</a:t>
                      </a:r>
                      <a:r>
                        <a:rPr sz="2000" spc="15" dirty="0">
                          <a:solidFill>
                            <a:schemeClr val="bg1">
                              <a:lumMod val="65000"/>
                              <a:lumOff val="35000"/>
                            </a:schemeClr>
                          </a:solidFill>
                          <a:latin typeface="Calibri"/>
                          <a:cs typeface="Calibri"/>
                        </a:rPr>
                        <a:t> </a:t>
                      </a:r>
                      <a:r>
                        <a:rPr sz="2000" spc="-5" dirty="0">
                          <a:solidFill>
                            <a:schemeClr val="bg1">
                              <a:lumMod val="65000"/>
                              <a:lumOff val="35000"/>
                            </a:schemeClr>
                          </a:solidFill>
                          <a:latin typeface="Calibri"/>
                          <a:cs typeface="Calibri"/>
                        </a:rPr>
                        <a:t>ris</a:t>
                      </a:r>
                      <a:r>
                        <a:rPr sz="2000" dirty="0">
                          <a:solidFill>
                            <a:schemeClr val="bg1">
                              <a:lumMod val="65000"/>
                              <a:lumOff val="35000"/>
                            </a:schemeClr>
                          </a:solidFill>
                          <a:latin typeface="Calibri"/>
                          <a:cs typeface="Calibri"/>
                        </a:rPr>
                        <a:t>k </a:t>
                      </a:r>
                      <a:r>
                        <a:rPr sz="2000" spc="-40" dirty="0">
                          <a:solidFill>
                            <a:schemeClr val="bg1">
                              <a:lumMod val="65000"/>
                              <a:lumOff val="35000"/>
                            </a:schemeClr>
                          </a:solidFill>
                          <a:latin typeface="Calibri"/>
                          <a:cs typeface="Calibri"/>
                        </a:rPr>
                        <a:t>f</a:t>
                      </a:r>
                      <a:r>
                        <a:rPr sz="2000" dirty="0">
                          <a:solidFill>
                            <a:schemeClr val="bg1">
                              <a:lumMod val="65000"/>
                              <a:lumOff val="35000"/>
                            </a:schemeClr>
                          </a:solidFill>
                          <a:latin typeface="Calibri"/>
                          <a:cs typeface="Calibri"/>
                        </a:rPr>
                        <a:t>ac</a:t>
                      </a:r>
                      <a:r>
                        <a:rPr sz="2000" spc="-25" dirty="0">
                          <a:solidFill>
                            <a:schemeClr val="bg1">
                              <a:lumMod val="65000"/>
                              <a:lumOff val="35000"/>
                            </a:schemeClr>
                          </a:solidFill>
                          <a:latin typeface="Calibri"/>
                          <a:cs typeface="Calibri"/>
                        </a:rPr>
                        <a:t>t</a:t>
                      </a:r>
                      <a:r>
                        <a:rPr sz="2000" spc="-5" dirty="0">
                          <a:solidFill>
                            <a:schemeClr val="bg1">
                              <a:lumMod val="65000"/>
                              <a:lumOff val="35000"/>
                            </a:schemeClr>
                          </a:solidFill>
                          <a:latin typeface="Calibri"/>
                          <a:cs typeface="Calibri"/>
                        </a:rPr>
                        <a:t>o</a:t>
                      </a:r>
                      <a:r>
                        <a:rPr sz="2000" dirty="0">
                          <a:solidFill>
                            <a:schemeClr val="bg1">
                              <a:lumMod val="65000"/>
                              <a:lumOff val="35000"/>
                            </a:schemeClr>
                          </a:solidFill>
                          <a:latin typeface="Calibri"/>
                          <a:cs typeface="Calibri"/>
                        </a:rPr>
                        <a:t>r has b</a:t>
                      </a:r>
                      <a:r>
                        <a:rPr sz="2000" spc="-5" dirty="0">
                          <a:solidFill>
                            <a:schemeClr val="bg1">
                              <a:lumMod val="65000"/>
                              <a:lumOff val="35000"/>
                            </a:schemeClr>
                          </a:solidFill>
                          <a:latin typeface="Calibri"/>
                          <a:cs typeface="Calibri"/>
                        </a:rPr>
                        <a:t>ee</a:t>
                      </a:r>
                      <a:r>
                        <a:rPr sz="2000" dirty="0">
                          <a:solidFill>
                            <a:schemeClr val="bg1">
                              <a:lumMod val="65000"/>
                              <a:lumOff val="35000"/>
                            </a:schemeClr>
                          </a:solidFill>
                          <a:latin typeface="Calibri"/>
                          <a:cs typeface="Calibri"/>
                        </a:rPr>
                        <a:t>n</a:t>
                      </a:r>
                      <a:r>
                        <a:rPr sz="2000" spc="-5" dirty="0">
                          <a:solidFill>
                            <a:schemeClr val="bg1">
                              <a:lumMod val="65000"/>
                              <a:lumOff val="35000"/>
                            </a:schemeClr>
                          </a:solidFill>
                          <a:latin typeface="Calibri"/>
                          <a:cs typeface="Calibri"/>
                        </a:rPr>
                        <a:t> </a:t>
                      </a:r>
                      <a:r>
                        <a:rPr sz="2000" dirty="0">
                          <a:solidFill>
                            <a:schemeClr val="bg1">
                              <a:lumMod val="65000"/>
                              <a:lumOff val="35000"/>
                            </a:schemeClr>
                          </a:solidFill>
                          <a:latin typeface="Calibri"/>
                          <a:cs typeface="Calibri"/>
                        </a:rPr>
                        <a:t>t</a:t>
                      </a:r>
                      <a:r>
                        <a:rPr sz="2000" spc="-30" dirty="0">
                          <a:solidFill>
                            <a:schemeClr val="bg1">
                              <a:lumMod val="65000"/>
                              <a:lumOff val="35000"/>
                            </a:schemeClr>
                          </a:solidFill>
                          <a:latin typeface="Calibri"/>
                          <a:cs typeface="Calibri"/>
                        </a:rPr>
                        <a:t>r</a:t>
                      </a:r>
                      <a:r>
                        <a:rPr sz="2000" spc="-5" dirty="0">
                          <a:solidFill>
                            <a:schemeClr val="bg1">
                              <a:lumMod val="65000"/>
                              <a:lumOff val="35000"/>
                            </a:schemeClr>
                          </a:solidFill>
                          <a:latin typeface="Calibri"/>
                          <a:cs typeface="Calibri"/>
                        </a:rPr>
                        <a:t>e</a:t>
                      </a:r>
                      <a:r>
                        <a:rPr sz="2000" spc="-25" dirty="0">
                          <a:solidFill>
                            <a:schemeClr val="bg1">
                              <a:lumMod val="65000"/>
                              <a:lumOff val="35000"/>
                            </a:schemeClr>
                          </a:solidFill>
                          <a:latin typeface="Calibri"/>
                          <a:cs typeface="Calibri"/>
                        </a:rPr>
                        <a:t>at</a:t>
                      </a:r>
                      <a:r>
                        <a:rPr sz="2000" spc="-5" dirty="0">
                          <a:solidFill>
                            <a:schemeClr val="bg1">
                              <a:lumMod val="65000"/>
                              <a:lumOff val="35000"/>
                            </a:schemeClr>
                          </a:solidFill>
                          <a:latin typeface="Calibri"/>
                          <a:cs typeface="Calibri"/>
                        </a:rPr>
                        <a:t>e</a:t>
                      </a:r>
                      <a:r>
                        <a:rPr sz="2000" dirty="0">
                          <a:solidFill>
                            <a:schemeClr val="bg1">
                              <a:lumMod val="65000"/>
                              <a:lumOff val="35000"/>
                            </a:schemeClr>
                          </a:solidFill>
                          <a:latin typeface="Calibri"/>
                          <a:cs typeface="Calibri"/>
                        </a:rPr>
                        <a:t>d</a:t>
                      </a:r>
                      <a:r>
                        <a:rPr sz="2000" spc="15" dirty="0">
                          <a:solidFill>
                            <a:schemeClr val="bg1">
                              <a:lumMod val="65000"/>
                              <a:lumOff val="35000"/>
                            </a:schemeClr>
                          </a:solidFill>
                          <a:latin typeface="Calibri"/>
                          <a:cs typeface="Calibri"/>
                        </a:rPr>
                        <a:t> </a:t>
                      </a:r>
                      <a:r>
                        <a:rPr sz="2000" spc="-5" dirty="0">
                          <a:solidFill>
                            <a:schemeClr val="bg1">
                              <a:lumMod val="65000"/>
                              <a:lumOff val="35000"/>
                            </a:schemeClr>
                          </a:solidFill>
                          <a:latin typeface="Calibri"/>
                          <a:cs typeface="Calibri"/>
                        </a:rPr>
                        <a:t>o</a:t>
                      </a:r>
                      <a:r>
                        <a:rPr sz="2000" dirty="0">
                          <a:solidFill>
                            <a:schemeClr val="bg1">
                              <a:lumMod val="65000"/>
                              <a:lumOff val="35000"/>
                            </a:schemeClr>
                          </a:solidFill>
                          <a:latin typeface="Calibri"/>
                          <a:cs typeface="Calibri"/>
                        </a:rPr>
                        <a:t>r</a:t>
                      </a:r>
                      <a:r>
                        <a:rPr sz="2000" spc="-10" dirty="0">
                          <a:solidFill>
                            <a:schemeClr val="bg1">
                              <a:lumMod val="65000"/>
                              <a:lumOff val="35000"/>
                            </a:schemeClr>
                          </a:solidFill>
                          <a:latin typeface="Calibri"/>
                          <a:cs typeface="Calibri"/>
                        </a:rPr>
                        <a:t> c</a:t>
                      </a:r>
                      <a:r>
                        <a:rPr sz="2000" spc="-5" dirty="0">
                          <a:solidFill>
                            <a:schemeClr val="bg1">
                              <a:lumMod val="65000"/>
                              <a:lumOff val="35000"/>
                            </a:schemeClr>
                          </a:solidFill>
                          <a:latin typeface="Calibri"/>
                          <a:cs typeface="Calibri"/>
                        </a:rPr>
                        <a:t>o</a:t>
                      </a:r>
                      <a:r>
                        <a:rPr sz="2000" spc="-25" dirty="0">
                          <a:solidFill>
                            <a:schemeClr val="bg1">
                              <a:lumMod val="65000"/>
                              <a:lumOff val="35000"/>
                            </a:schemeClr>
                          </a:solidFill>
                          <a:latin typeface="Calibri"/>
                          <a:cs typeface="Calibri"/>
                        </a:rPr>
                        <a:t>n</a:t>
                      </a:r>
                      <a:r>
                        <a:rPr sz="2000" dirty="0">
                          <a:solidFill>
                            <a:schemeClr val="bg1">
                              <a:lumMod val="65000"/>
                              <a:lumOff val="35000"/>
                            </a:schemeClr>
                          </a:solidFill>
                          <a:latin typeface="Calibri"/>
                          <a:cs typeface="Calibri"/>
                        </a:rPr>
                        <a:t>t</a:t>
                      </a:r>
                      <a:r>
                        <a:rPr sz="2000" spc="-40" dirty="0">
                          <a:solidFill>
                            <a:schemeClr val="bg1">
                              <a:lumMod val="65000"/>
                              <a:lumOff val="35000"/>
                            </a:schemeClr>
                          </a:solidFill>
                          <a:latin typeface="Calibri"/>
                          <a:cs typeface="Calibri"/>
                        </a:rPr>
                        <a:t>r</a:t>
                      </a:r>
                      <a:r>
                        <a:rPr sz="2000" spc="-5" dirty="0">
                          <a:solidFill>
                            <a:schemeClr val="bg1">
                              <a:lumMod val="65000"/>
                              <a:lumOff val="35000"/>
                            </a:schemeClr>
                          </a:solidFill>
                          <a:latin typeface="Calibri"/>
                          <a:cs typeface="Calibri"/>
                        </a:rPr>
                        <a:t>olle</a:t>
                      </a:r>
                      <a:r>
                        <a:rPr sz="2000" dirty="0">
                          <a:solidFill>
                            <a:schemeClr val="bg1">
                              <a:lumMod val="65000"/>
                              <a:lumOff val="35000"/>
                            </a:schemeClr>
                          </a:solidFill>
                          <a:latin typeface="Calibri"/>
                          <a:cs typeface="Calibri"/>
                        </a:rPr>
                        <a:t>d.</a:t>
                      </a:r>
                    </a:p>
                  </a:txBody>
                  <a:tcPr marL="0" marR="0" marT="0" marB="0"/>
                </a:tc>
                <a:tc>
                  <a:txBody>
                    <a:bodyPr/>
                    <a:lstStyle/>
                    <a:p>
                      <a:pPr algn="ctr">
                        <a:lnSpc>
                          <a:spcPct val="100000"/>
                        </a:lnSpc>
                      </a:pPr>
                      <a:r>
                        <a:rPr sz="2000" b="1" spc="5" dirty="0">
                          <a:solidFill>
                            <a:schemeClr val="bg1">
                              <a:lumMod val="65000"/>
                              <a:lumOff val="35000"/>
                            </a:schemeClr>
                          </a:solidFill>
                          <a:latin typeface="Calibri"/>
                          <a:cs typeface="Calibri"/>
                        </a:rPr>
                        <a:t>II</a:t>
                      </a:r>
                      <a:r>
                        <a:rPr sz="2000" b="1" dirty="0">
                          <a:solidFill>
                            <a:schemeClr val="bg1">
                              <a:lumMod val="65000"/>
                              <a:lumOff val="35000"/>
                            </a:schemeClr>
                          </a:solidFill>
                          <a:latin typeface="Calibri"/>
                          <a:cs typeface="Calibri"/>
                        </a:rPr>
                        <a:t>b</a:t>
                      </a:r>
                    </a:p>
                  </a:txBody>
                  <a:tcPr marL="0" marR="0" marT="0" marB="0"/>
                </a:tc>
                <a:tc>
                  <a:txBody>
                    <a:bodyPr/>
                    <a:lstStyle/>
                    <a:p>
                      <a:pPr algn="ctr">
                        <a:lnSpc>
                          <a:spcPct val="100000"/>
                        </a:lnSpc>
                      </a:pPr>
                      <a:r>
                        <a:rPr sz="2000" b="1" dirty="0">
                          <a:solidFill>
                            <a:schemeClr val="bg1">
                              <a:lumMod val="65000"/>
                              <a:lumOff val="35000"/>
                            </a:schemeClr>
                          </a:solidFill>
                          <a:latin typeface="Calibri"/>
                          <a:cs typeface="Calibri"/>
                        </a:rPr>
                        <a:t>B</a:t>
                      </a:r>
                    </a:p>
                  </a:txBody>
                  <a:tcPr marL="0" marR="0" marT="0" marB="0"/>
                </a:tc>
              </a:tr>
            </a:tbl>
          </a:graphicData>
        </a:graphic>
      </p:graphicFrame>
    </p:spTree>
    <p:extLst>
      <p:ext uri="{BB962C8B-B14F-4D97-AF65-F5344CB8AC3E}">
        <p14:creationId xmlns:p14="http://schemas.microsoft.com/office/powerpoint/2010/main" xmlns="" val="3855994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771525"/>
          </a:xfrm>
        </p:spPr>
        <p:txBody>
          <a:bodyPr/>
          <a:lstStyle/>
          <a:p>
            <a:pPr algn="ctr" eaLnBrk="1" fontAlgn="auto" hangingPunct="1">
              <a:spcAft>
                <a:spcPts val="0"/>
              </a:spcAft>
              <a:defRPr/>
            </a:pPr>
            <a:r>
              <a:rPr lang="bs-Latn-BA" dirty="0" smtClean="0"/>
              <a:t>PRIKAZ SLUČAJA 11</a:t>
            </a:r>
            <a:endParaRPr lang="en-US" dirty="0"/>
          </a:p>
        </p:txBody>
      </p:sp>
      <p:sp>
        <p:nvSpPr>
          <p:cNvPr id="40963" name="Content Placeholder 5"/>
          <p:cNvSpPr>
            <a:spLocks noGrp="1"/>
          </p:cNvSpPr>
          <p:nvPr>
            <p:ph idx="1"/>
          </p:nvPr>
        </p:nvSpPr>
        <p:spPr>
          <a:xfrm>
            <a:off x="581025" y="1906588"/>
            <a:ext cx="11029950" cy="4689475"/>
          </a:xfrm>
        </p:spPr>
        <p:txBody>
          <a:bodyPr/>
          <a:lstStyle/>
          <a:p>
            <a:pPr eaLnBrk="1" hangingPunct="1"/>
            <a:r>
              <a:rPr lang="bs-Latn-BA" altLang="en-US" sz="2000" b="1" smtClean="0"/>
              <a:t>Pacijent L.S., 80godina</a:t>
            </a:r>
          </a:p>
          <a:p>
            <a:pPr eaLnBrk="1" hangingPunct="1"/>
            <a:r>
              <a:rPr lang="bs-Latn-BA" altLang="en-US" sz="2000" b="1" smtClean="0"/>
              <a:t>Porodična anamneza:otac umro od moždanog udara u 55.godini života. </a:t>
            </a:r>
          </a:p>
          <a:p>
            <a:pPr eaLnBrk="1" hangingPunct="1"/>
            <a:r>
              <a:rPr lang="bs-Latn-BA" altLang="en-US" sz="2000" b="1" smtClean="0"/>
              <a:t>Lična anamneza: po zanimanju obućar, sada penzioner. Udovac, otac troje djece. Liječi se od DM unazad 10 godina na  terapiji OAD, arterijske hipertenzije unazad 20 godina. Prije godinu dana imao ishemijski moždani udar nakon kog je zaostala diskretna desnostrana slabost. Tada je verifikovana atrijalna fibrilacija te je u terapiju uveden Sintrom tbl.-pacijent nije redovno kontrolisao INR.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771525"/>
          </a:xfrm>
        </p:spPr>
        <p:txBody>
          <a:bodyPr/>
          <a:lstStyle/>
          <a:p>
            <a:pPr algn="ctr" eaLnBrk="1" fontAlgn="auto" hangingPunct="1">
              <a:spcAft>
                <a:spcPts val="0"/>
              </a:spcAft>
              <a:defRPr/>
            </a:pPr>
            <a:r>
              <a:rPr lang="bs-Latn-BA" dirty="0"/>
              <a:t>PRIKAZ SLUČAJA </a:t>
            </a:r>
            <a:r>
              <a:rPr lang="bs-Latn-BA" dirty="0" smtClean="0"/>
              <a:t>11</a:t>
            </a:r>
            <a:endParaRPr lang="en-US" dirty="0"/>
          </a:p>
        </p:txBody>
      </p:sp>
      <p:sp>
        <p:nvSpPr>
          <p:cNvPr id="41987" name="Content Placeholder 2"/>
          <p:cNvSpPr>
            <a:spLocks noGrp="1"/>
          </p:cNvSpPr>
          <p:nvPr>
            <p:ph idx="1"/>
          </p:nvPr>
        </p:nvSpPr>
        <p:spPr>
          <a:xfrm>
            <a:off x="581025" y="2181225"/>
            <a:ext cx="11029950" cy="4503738"/>
          </a:xfrm>
        </p:spPr>
        <p:txBody>
          <a:bodyPr/>
          <a:lstStyle/>
          <a:p>
            <a:pPr eaLnBrk="1" hangingPunct="1"/>
            <a:r>
              <a:rPr lang="vi-VN" altLang="en-US" sz="2000" b="1" smtClean="0"/>
              <a:t>Pacijent dolazi u PNA zbog naglo nastale utrnulosti i slabosti lijevih ekstremiteta. </a:t>
            </a:r>
          </a:p>
          <a:p>
            <a:pPr eaLnBrk="1" hangingPunct="1"/>
            <a:r>
              <a:rPr lang="vi-VN" altLang="en-US" sz="2000" b="1" smtClean="0"/>
              <a:t>                 U PNA TA 140/70 mmHg</a:t>
            </a:r>
          </a:p>
          <a:p>
            <a:pPr eaLnBrk="1" hangingPunct="1"/>
            <a:r>
              <a:rPr lang="vi-VN" altLang="en-US" sz="2000" b="1" smtClean="0"/>
              <a:t>Neurološki status:  Na KN centralni facijalis lijevo, dizartrija. Preostali nalaz neupadan. GE i DE: umjereno teška lijevostrana hemipareza. Babinski pozitivan lijevo. Pacijent nepokretan.</a:t>
            </a:r>
          </a:p>
          <a:p>
            <a:pPr eaLnBrk="1" hangingPunct="1"/>
            <a:r>
              <a:rPr lang="vi-VN" altLang="en-US" sz="2000" b="1" smtClean="0"/>
              <a:t>                     RANKIN 5, NIHSS 10</a:t>
            </a:r>
          </a:p>
          <a:p>
            <a:pPr eaLnBrk="1" hangingPunct="1"/>
            <a:r>
              <a:rPr lang="vi-VN" altLang="en-US" sz="2000" b="1" smtClean="0"/>
              <a:t>Urađen hitan CT glave: porencefalija lijevo, hronične mikroishemijske promjene. </a:t>
            </a:r>
          </a:p>
          <a:p>
            <a:pPr eaLnBrk="1" hangingPunct="1"/>
            <a:r>
              <a:rPr lang="vi-VN" altLang="en-US" sz="2000" b="1" smtClean="0"/>
              <a:t>Kontrolni CT glave: akutna ishemijska lezija na teritoriji desne ACM.</a:t>
            </a:r>
          </a:p>
          <a:p>
            <a:pPr eaLnBrk="1" hangingPunct="1"/>
            <a:r>
              <a:rPr lang="vi-VN" altLang="en-US" sz="2000" b="1" smtClean="0"/>
              <a:t>Iz lab. Nalaza: PV-INR 1,20, Urea 12,4, Kreatinin 140.</a:t>
            </a:r>
          </a:p>
          <a:p>
            <a:pPr eaLnBrk="1" hangingPunct="1"/>
            <a:r>
              <a:rPr lang="vi-VN" altLang="en-US" sz="2000" b="1" smtClean="0"/>
              <a:t>UZV k. s. glave i vrata: Stenosis ACI bill. 25%</a:t>
            </a:r>
          </a:p>
          <a:p>
            <a:pPr eaLnBrk="1" hangingPunct="1"/>
            <a:endParaRPr lang="en-US" altLang="en-US" sz="2000" b="1"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2.xml><?xml version="1.0" encoding="utf-8"?>
<a:theme xmlns:a="http://schemas.openxmlformats.org/drawingml/2006/main" name="19_Office Theme">
  <a:themeElements>
    <a:clrScheme name="Custom 111">
      <a:dk1>
        <a:srgbClr val="76004B"/>
      </a:dk1>
      <a:lt1>
        <a:sysClr val="window" lastClr="FFFFFF"/>
      </a:lt1>
      <a:dk2>
        <a:srgbClr val="76004B"/>
      </a:dk2>
      <a:lt2>
        <a:srgbClr val="EEECE1"/>
      </a:lt2>
      <a:accent1>
        <a:srgbClr val="76004B"/>
      </a:accent1>
      <a:accent2>
        <a:srgbClr val="F26938"/>
      </a:accent2>
      <a:accent3>
        <a:srgbClr val="7F7F7F"/>
      </a:accent3>
      <a:accent4>
        <a:srgbClr val="2C6B9C"/>
      </a:accent4>
      <a:accent5>
        <a:srgbClr val="FAC090"/>
      </a:accent5>
      <a:accent6>
        <a:srgbClr val="D2A3BA"/>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mj-lt"/>
          </a:defRPr>
        </a:defPPr>
      </a:lstStyle>
    </a:txDef>
  </a:objectDefaults>
  <a:extraClrSchemeLst/>
</a:theme>
</file>

<file path=ppt/theme/theme3.xml><?xml version="1.0" encoding="utf-8"?>
<a:theme xmlns:a="http://schemas.openxmlformats.org/drawingml/2006/main" name="1_Office Theme">
  <a:themeElements>
    <a:clrScheme name="Pfizer Innovative Health ">
      <a:dk1>
        <a:srgbClr val="27497F"/>
      </a:dk1>
      <a:lt1>
        <a:srgbClr val="FFFFFF"/>
      </a:lt1>
      <a:dk2>
        <a:srgbClr val="4C4D4C"/>
      </a:dk2>
      <a:lt2>
        <a:srgbClr val="E7E6E6"/>
      </a:lt2>
      <a:accent1>
        <a:srgbClr val="7DBA00"/>
      </a:accent1>
      <a:accent2>
        <a:srgbClr val="ED7D31"/>
      </a:accent2>
      <a:accent3>
        <a:srgbClr val="E01383"/>
      </a:accent3>
      <a:accent4>
        <a:srgbClr val="646569"/>
      </a:accent4>
      <a:accent5>
        <a:srgbClr val="00AEEF"/>
      </a:accent5>
      <a:accent6>
        <a:srgbClr val="F7D417"/>
      </a:accent6>
      <a:hlink>
        <a:srgbClr val="00AEEF"/>
      </a:hlink>
      <a:folHlink>
        <a:srgbClr val="00AEE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ier1_GlobalManagement Opt 1" id="{63B7BFA8-903D-4644-92C1-C3717FF310CE}" vid="{8FFAD343-9ABF-FD41-9765-4D076B1A3DA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Dividend</Template>
  <TotalTime>153</TotalTime>
  <Words>1848</Words>
  <Application>Microsoft Office PowerPoint</Application>
  <PresentationFormat>Custom</PresentationFormat>
  <Paragraphs>289</Paragraphs>
  <Slides>23</Slides>
  <Notes>5</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34" baseType="lpstr">
      <vt:lpstr>Gill Sans MT</vt:lpstr>
      <vt:lpstr>Arial</vt:lpstr>
      <vt:lpstr>Wingdings 2</vt:lpstr>
      <vt:lpstr>Calibri</vt:lpstr>
      <vt:lpstr>Wingdings 3</vt:lpstr>
      <vt:lpstr>Tahoma</vt:lpstr>
      <vt:lpstr>Times New Roman</vt:lpstr>
      <vt:lpstr>Dividend</vt:lpstr>
      <vt:lpstr>19_Office Theme</vt:lpstr>
      <vt:lpstr>1_Office Theme</vt:lpstr>
      <vt:lpstr>Microsoft Excel Chart</vt:lpstr>
      <vt:lpstr>Slide 1</vt:lpstr>
      <vt:lpstr>Terapijske indikacije za primjenu apiksabana</vt:lpstr>
      <vt:lpstr>Apiksaban u kliničkoj praksi </vt:lpstr>
      <vt:lpstr>PRIKAZ SLUČAJA 1</vt:lpstr>
      <vt:lpstr>PRIKAZ SLUČAJA 1</vt:lpstr>
      <vt:lpstr>PRIKAZ SLUČAJA 1</vt:lpstr>
      <vt:lpstr>ESC 2016 guidelines: Sekundarna prevencija moždanog udara</vt:lpstr>
      <vt:lpstr>PRIKAZ SLUČAJA 11</vt:lpstr>
      <vt:lpstr>PRIKAZ SLUČAJA 11</vt:lpstr>
      <vt:lpstr>PRIKAZ SLUČAJA 11</vt:lpstr>
      <vt:lpstr>ARISTOTLE: Apiksaban je dokazao superiornost naspram varfarina u prevenciji MU ili SE1 </vt:lpstr>
      <vt:lpstr>ARISTOTLE: Apiksaban značajno smanjuje rizik od velikog krvarenja vs. varfarin1 </vt:lpstr>
      <vt:lpstr>PRIKAZ SLUČAJA 111</vt:lpstr>
      <vt:lpstr>PRIKAZ SLUČAJA 111</vt:lpstr>
      <vt:lpstr>PRIKAZ SLUČAJA 111</vt:lpstr>
      <vt:lpstr>ESC 2016 guidelines: Početak ili nastavak  antikoagulacije kod pacijenata s AF nakon moždanog udara ili TIA </vt:lpstr>
      <vt:lpstr>PRIKAZ SLUČAJA IV</vt:lpstr>
      <vt:lpstr>PRIKAZ SLUČAJA IV</vt:lpstr>
      <vt:lpstr>PRIKAZ SLUČAJA IV</vt:lpstr>
      <vt:lpstr>Slide 20</vt:lpstr>
      <vt:lpstr>ZAKLJUČAK</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Haris</dc:creator>
  <cp:lastModifiedBy>sinisa.miljkovic</cp:lastModifiedBy>
  <cp:revision>22</cp:revision>
  <dcterms:created xsi:type="dcterms:W3CDTF">2019-06-19T06:16:10Z</dcterms:created>
  <dcterms:modified xsi:type="dcterms:W3CDTF">2019-09-11T07:10:34Z</dcterms:modified>
</cp:coreProperties>
</file>